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95" r:id="rId3"/>
    <p:sldId id="296" r:id="rId4"/>
    <p:sldId id="307" r:id="rId5"/>
    <p:sldId id="260" r:id="rId6"/>
    <p:sldId id="273" r:id="rId7"/>
    <p:sldId id="274" r:id="rId8"/>
    <p:sldId id="263" r:id="rId9"/>
    <p:sldId id="335" r:id="rId10"/>
    <p:sldId id="268" r:id="rId11"/>
    <p:sldId id="269" r:id="rId12"/>
    <p:sldId id="318" r:id="rId13"/>
    <p:sldId id="337" r:id="rId14"/>
    <p:sldId id="325" r:id="rId15"/>
    <p:sldId id="326" r:id="rId16"/>
    <p:sldId id="328" r:id="rId17"/>
    <p:sldId id="333" r:id="rId18"/>
    <p:sldId id="334" r:id="rId19"/>
    <p:sldId id="336" r:id="rId20"/>
  </p:sldIdLst>
  <p:sldSz cx="9144000" cy="6858000" type="screen4x3"/>
  <p:notesSz cx="6858000" cy="8686800"/>
  <p:defaultTextStyle>
    <a:defPPr>
      <a:defRPr lang="en-US"/>
    </a:defPPr>
    <a:lvl1pPr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34975"/>
          </a:xfrm>
          <a:prstGeom prst="rect">
            <a:avLst/>
          </a:prstGeom>
        </p:spPr>
        <p:txBody>
          <a:bodyPr vert="horz" lIns="91440" tIns="45720" rIns="91440" bIns="45720" rtlCol="0"/>
          <a:lstStyle>
            <a:lvl1pPr algn="l">
              <a:defRPr sz="1200">
                <a:latin typeface="Times New Roman" pitchFamily="18" charset="0"/>
                <a:ea typeface="+mn-ea"/>
              </a:defRPr>
            </a:lvl1pPr>
          </a:lstStyle>
          <a:p>
            <a:pPr>
              <a:defRPr/>
            </a:pPr>
            <a:endParaRPr lang="en-US"/>
          </a:p>
        </p:txBody>
      </p:sp>
      <p:sp>
        <p:nvSpPr>
          <p:cNvPr id="3" name="Date Placeholder 2"/>
          <p:cNvSpPr>
            <a:spLocks noGrp="1"/>
          </p:cNvSpPr>
          <p:nvPr>
            <p:ph type="dt" sz="quarter" idx="1"/>
          </p:nvPr>
        </p:nvSpPr>
        <p:spPr>
          <a:xfrm>
            <a:off x="3884613" y="0"/>
            <a:ext cx="2971800" cy="434975"/>
          </a:xfrm>
          <a:prstGeom prst="rect">
            <a:avLst/>
          </a:prstGeom>
        </p:spPr>
        <p:txBody>
          <a:bodyPr vert="horz" wrap="square" lIns="91440" tIns="45720" rIns="91440" bIns="45720" numCol="1" anchor="t" anchorCtr="0" compatLnSpc="1">
            <a:prstTxWarp prst="textNoShape">
              <a:avLst/>
            </a:prstTxWarp>
          </a:bodyPr>
          <a:lstStyle>
            <a:lvl1pPr algn="r">
              <a:defRPr sz="1200">
                <a:effectLst>
                  <a:outerShdw blurRad="38100" dist="38100" dir="2700000" algn="tl">
                    <a:srgbClr val="C0C0C0"/>
                  </a:outerShdw>
                </a:effectLst>
              </a:defRPr>
            </a:lvl1pPr>
          </a:lstStyle>
          <a:p>
            <a:pPr>
              <a:defRPr/>
            </a:pPr>
            <a:fld id="{8A58674B-7EAB-48D0-B3A0-92F0FF363053}" type="datetimeFigureOut">
              <a:rPr lang="en-US"/>
              <a:pPr>
                <a:defRPr/>
              </a:pPr>
              <a:t>26-Sep-18</a:t>
            </a:fld>
            <a:endParaRPr lang="en-US"/>
          </a:p>
        </p:txBody>
      </p:sp>
      <p:sp>
        <p:nvSpPr>
          <p:cNvPr id="4" name="Footer Placeholder 3"/>
          <p:cNvSpPr>
            <a:spLocks noGrp="1"/>
          </p:cNvSpPr>
          <p:nvPr>
            <p:ph type="ftr" sz="quarter" idx="2"/>
          </p:nvPr>
        </p:nvSpPr>
        <p:spPr>
          <a:xfrm>
            <a:off x="0" y="8250238"/>
            <a:ext cx="2971800" cy="434975"/>
          </a:xfrm>
          <a:prstGeom prst="rect">
            <a:avLst/>
          </a:prstGeom>
        </p:spPr>
        <p:txBody>
          <a:bodyPr vert="horz" lIns="91440" tIns="45720" rIns="91440" bIns="45720" rtlCol="0" anchor="b"/>
          <a:lstStyle>
            <a:lvl1pPr algn="l">
              <a:defRPr sz="1200">
                <a:latin typeface="Times New Roman" pitchFamily="18" charset="0"/>
                <a:ea typeface="+mn-ea"/>
              </a:defRPr>
            </a:lvl1pPr>
          </a:lstStyle>
          <a:p>
            <a:pPr>
              <a:defRPr/>
            </a:pPr>
            <a:endParaRPr lang="en-US"/>
          </a:p>
        </p:txBody>
      </p:sp>
      <p:sp>
        <p:nvSpPr>
          <p:cNvPr id="5" name="Slide Number Placeholder 4"/>
          <p:cNvSpPr>
            <a:spLocks noGrp="1"/>
          </p:cNvSpPr>
          <p:nvPr>
            <p:ph type="sldNum" sz="quarter" idx="3"/>
          </p:nvPr>
        </p:nvSpPr>
        <p:spPr>
          <a:xfrm>
            <a:off x="3884613" y="8250238"/>
            <a:ext cx="2971800" cy="434975"/>
          </a:xfrm>
          <a:prstGeom prst="rect">
            <a:avLst/>
          </a:prstGeom>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C0C0C0"/>
                  </a:outerShdw>
                </a:effectLst>
              </a:defRPr>
            </a:lvl1pPr>
          </a:lstStyle>
          <a:p>
            <a:fld id="{375C4514-0BAB-4AE5-A3A5-91A70E0F3799}" type="slidenum">
              <a:rPr lang="en-US"/>
              <a:pPr/>
              <a:t>‹#›</a:t>
            </a:fld>
            <a:endParaRPr lang="en-US"/>
          </a:p>
        </p:txBody>
      </p:sp>
    </p:spTree>
    <p:extLst>
      <p:ext uri="{BB962C8B-B14F-4D97-AF65-F5344CB8AC3E}">
        <p14:creationId xmlns:p14="http://schemas.microsoft.com/office/powerpoint/2010/main" val="1581943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latin typeface="Times New Roman" pitchFamily="18" charset="0"/>
                <a:ea typeface="+mn-ea"/>
              </a:defRPr>
            </a:lvl1pPr>
          </a:lstStyle>
          <a:p>
            <a:pPr>
              <a:defRPr/>
            </a:pPr>
            <a:endParaRPr lang="en-US"/>
          </a:p>
        </p:txBody>
      </p:sp>
      <p:sp>
        <p:nvSpPr>
          <p:cNvPr id="4099" name="Rectangle 1027"/>
          <p:cNvSpPr>
            <a:spLocks noGrp="1" noChangeArrowheads="1"/>
          </p:cNvSpPr>
          <p:nvPr>
            <p:ph type="dt" idx="1"/>
          </p:nvPr>
        </p:nvSpPr>
        <p:spPr bwMode="auto">
          <a:xfrm>
            <a:off x="3886200" y="0"/>
            <a:ext cx="2971800" cy="434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latin typeface="Times New Roman" pitchFamily="18" charset="0"/>
                <a:ea typeface="+mn-ea"/>
              </a:defRPr>
            </a:lvl1pPr>
          </a:lstStyle>
          <a:p>
            <a:pPr>
              <a:defRPr/>
            </a:pPr>
            <a:endParaRPr lang="en-US"/>
          </a:p>
        </p:txBody>
      </p:sp>
      <p:sp>
        <p:nvSpPr>
          <p:cNvPr id="24580" name="Rectangle 1028"/>
          <p:cNvSpPr>
            <a:spLocks noChangeArrowheads="1" noTextEdit="1"/>
          </p:cNvSpPr>
          <p:nvPr>
            <p:ph type="sldImg" idx="2"/>
          </p:nvPr>
        </p:nvSpPr>
        <p:spPr bwMode="auto">
          <a:xfrm>
            <a:off x="1257300" y="650875"/>
            <a:ext cx="4343400" cy="3257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1029"/>
          <p:cNvSpPr>
            <a:spLocks noGrp="1" noChangeArrowheads="1"/>
          </p:cNvSpPr>
          <p:nvPr>
            <p:ph type="body" sz="quarter" idx="3"/>
          </p:nvPr>
        </p:nvSpPr>
        <p:spPr bwMode="auto">
          <a:xfrm>
            <a:off x="914400" y="4125913"/>
            <a:ext cx="5029200" cy="39100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1030"/>
          <p:cNvSpPr>
            <a:spLocks noGrp="1" noChangeArrowheads="1"/>
          </p:cNvSpPr>
          <p:nvPr>
            <p:ph type="ftr" sz="quarter" idx="4"/>
          </p:nvPr>
        </p:nvSpPr>
        <p:spPr bwMode="auto">
          <a:xfrm>
            <a:off x="0" y="8251825"/>
            <a:ext cx="2971800" cy="4349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latin typeface="Times New Roman" pitchFamily="18" charset="0"/>
                <a:ea typeface="+mn-ea"/>
              </a:defRPr>
            </a:lvl1pPr>
          </a:lstStyle>
          <a:p>
            <a:pPr>
              <a:defRPr/>
            </a:pPr>
            <a:endParaRPr lang="en-US"/>
          </a:p>
        </p:txBody>
      </p:sp>
      <p:sp>
        <p:nvSpPr>
          <p:cNvPr id="4103" name="Rectangle 1031"/>
          <p:cNvSpPr>
            <a:spLocks noGrp="1" noChangeArrowheads="1"/>
          </p:cNvSpPr>
          <p:nvPr>
            <p:ph type="sldNum" sz="quarter" idx="5"/>
          </p:nvPr>
        </p:nvSpPr>
        <p:spPr bwMode="auto">
          <a:xfrm>
            <a:off x="3886200" y="8251825"/>
            <a:ext cx="2971800" cy="4349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defRPr>
            </a:lvl1pPr>
          </a:lstStyle>
          <a:p>
            <a:fld id="{164C9E9E-BDCD-4E9A-99AD-94323BC976DF}" type="slidenum">
              <a:rPr lang="en-US"/>
              <a:pPr/>
              <a:t>‹#›</a:t>
            </a:fld>
            <a:endParaRPr lang="en-US"/>
          </a:p>
        </p:txBody>
      </p:sp>
    </p:spTree>
    <p:extLst>
      <p:ext uri="{BB962C8B-B14F-4D97-AF65-F5344CB8AC3E}">
        <p14:creationId xmlns:p14="http://schemas.microsoft.com/office/powerpoint/2010/main" val="39003203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12B3B7D0-EE6F-4BF5-91CA-53F2C28AD738}" type="slidenum">
              <a:rPr lang="en-US" sz="1200"/>
              <a:pPr eaLnBrk="1" hangingPunct="1"/>
              <a:t>1</a:t>
            </a:fld>
            <a:endParaRPr lang="en-US" sz="1200"/>
          </a:p>
        </p:txBody>
      </p:sp>
      <p:sp>
        <p:nvSpPr>
          <p:cNvPr id="25603" name="Rectangle 2"/>
          <p:cNvSpPr>
            <a:spLocks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6621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27679DB1-B0B4-4BCE-93EA-DACC72A2333D}" type="slidenum">
              <a:rPr lang="en-US" sz="1200"/>
              <a:pPr eaLnBrk="1" hangingPunct="1"/>
              <a:t>11</a:t>
            </a:fld>
            <a:endParaRPr lang="en-US" sz="1200"/>
          </a:p>
        </p:txBody>
      </p:sp>
      <p:sp>
        <p:nvSpPr>
          <p:cNvPr id="34819" name="Slide Image Placeholder 1"/>
          <p:cNvSpPr>
            <a:spLocks noGrp="1" noRot="1" noChangeAspect="1" noTextEdit="1"/>
          </p:cNvSpPr>
          <p:nvPr>
            <p:ph type="sldImg"/>
          </p:nvPr>
        </p:nvSpPr>
        <p:spPr>
          <a:solidFill>
            <a:srgbClr val="FFFFFF"/>
          </a:solidFill>
          <a:ln/>
        </p:spPr>
      </p:sp>
      <p:sp>
        <p:nvSpPr>
          <p:cNvPr id="34820" name="Notes Placeholder 2"/>
          <p:cNvSpPr>
            <a:spLocks noGrp="1"/>
          </p:cNvSpPr>
          <p:nvPr>
            <p:ph type="body" idx="1"/>
          </p:nvPr>
        </p:nvSpPr>
        <p:spPr>
          <a:xfrm>
            <a:off x="685800" y="4125913"/>
            <a:ext cx="5486400" cy="3910012"/>
          </a:xfrm>
          <a:solidFill>
            <a:srgbClr val="FFFFFF"/>
          </a:solidFill>
          <a:ln>
            <a:solidFill>
              <a:srgbClr val="000000"/>
            </a:solidFill>
          </a:ln>
        </p:spPr>
        <p:txBody>
          <a:bodyPr/>
          <a:lstStyle/>
          <a:p>
            <a:pPr eaLnBrk="1" hangingPunct="1">
              <a:spcBef>
                <a:spcPct val="0"/>
              </a:spcBef>
            </a:pPr>
            <a:endParaRPr lang="en-US" smtClean="0"/>
          </a:p>
        </p:txBody>
      </p:sp>
      <p:sp>
        <p:nvSpPr>
          <p:cNvPr id="34821" name="Slide Number Placeholder 3"/>
          <p:cNvSpPr txBox="1">
            <a:spLocks noGrp="1"/>
          </p:cNvSpPr>
          <p:nvPr/>
        </p:nvSpPr>
        <p:spPr bwMode="auto">
          <a:xfrm>
            <a:off x="3884613" y="8250238"/>
            <a:ext cx="2971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fld id="{E904D6AA-7049-4025-8C3D-8FD26287C017}" type="slidenum">
              <a:rPr lang="en-US" sz="1200" b="1">
                <a:effectLst/>
              </a:rPr>
              <a:pPr algn="r" eaLnBrk="1" hangingPunct="1"/>
              <a:t>11</a:t>
            </a:fld>
            <a:endParaRPr lang="en-US" sz="1200" b="1">
              <a:effectLst/>
            </a:endParaRPr>
          </a:p>
        </p:txBody>
      </p:sp>
    </p:spTree>
    <p:extLst>
      <p:ext uri="{BB962C8B-B14F-4D97-AF65-F5344CB8AC3E}">
        <p14:creationId xmlns:p14="http://schemas.microsoft.com/office/powerpoint/2010/main" val="3801422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6E929BE4-0FE2-40B3-8F04-988383C8DBD2}" type="slidenum">
              <a:rPr lang="en-US" sz="1200"/>
              <a:pPr eaLnBrk="1" hangingPunct="1"/>
              <a:t>12</a:t>
            </a:fld>
            <a:endParaRPr lang="en-US" sz="1200"/>
          </a:p>
        </p:txBody>
      </p:sp>
      <p:sp>
        <p:nvSpPr>
          <p:cNvPr id="35843" name="Slide Image Placeholder 1"/>
          <p:cNvSpPr>
            <a:spLocks noGrp="1" noRot="1" noChangeAspect="1" noTextEdit="1"/>
          </p:cNvSpPr>
          <p:nvPr>
            <p:ph type="sldImg"/>
          </p:nvPr>
        </p:nvSpPr>
        <p:spPr>
          <a:ln w="12700"/>
        </p:spPr>
      </p:sp>
      <p:sp>
        <p:nvSpPr>
          <p:cNvPr id="35844" name="Notes Placeholder 2"/>
          <p:cNvSpPr>
            <a:spLocks noGrp="1"/>
          </p:cNvSpPr>
          <p:nvPr>
            <p:ph type="body" idx="1"/>
          </p:nvPr>
        </p:nvSpPr>
        <p:spPr>
          <a:xfrm>
            <a:off x="685800" y="4125913"/>
            <a:ext cx="5486400" cy="3910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841556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4FDF6C79-DA48-4DBF-80F2-9FA2112D4B26}" type="slidenum">
              <a:rPr lang="en-US" sz="1200"/>
              <a:pPr eaLnBrk="1" hangingPunct="1"/>
              <a:t>14</a:t>
            </a:fld>
            <a:endParaRPr lang="en-US" sz="1200"/>
          </a:p>
        </p:txBody>
      </p:sp>
      <p:sp>
        <p:nvSpPr>
          <p:cNvPr id="36867" name="Slide Image Placeholder 1"/>
          <p:cNvSpPr>
            <a:spLocks noGrp="1" noRot="1" noChangeAspect="1" noTextEdit="1"/>
          </p:cNvSpPr>
          <p:nvPr>
            <p:ph type="sldImg"/>
          </p:nvPr>
        </p:nvSpPr>
        <p:spPr>
          <a:ln w="12700"/>
        </p:spPr>
      </p:sp>
      <p:sp>
        <p:nvSpPr>
          <p:cNvPr id="36868" name="Notes Placeholder 2"/>
          <p:cNvSpPr>
            <a:spLocks noGrp="1"/>
          </p:cNvSpPr>
          <p:nvPr>
            <p:ph type="body" idx="1"/>
          </p:nvPr>
        </p:nvSpPr>
        <p:spPr>
          <a:xfrm>
            <a:off x="685800" y="4125913"/>
            <a:ext cx="5486400" cy="3910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875454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98CB5C74-FAFF-438F-9856-F4C191AECEE5}" type="slidenum">
              <a:rPr lang="en-US" sz="1200"/>
              <a:pPr eaLnBrk="1" hangingPunct="1"/>
              <a:t>15</a:t>
            </a:fld>
            <a:endParaRPr lang="en-US" sz="1200"/>
          </a:p>
        </p:txBody>
      </p:sp>
      <p:sp>
        <p:nvSpPr>
          <p:cNvPr id="37891" name="Slide Image Placeholder 1"/>
          <p:cNvSpPr>
            <a:spLocks noGrp="1" noRot="1" noChangeAspect="1" noTextEdit="1"/>
          </p:cNvSpPr>
          <p:nvPr>
            <p:ph type="sldImg"/>
          </p:nvPr>
        </p:nvSpPr>
        <p:spPr>
          <a:ln w="12700"/>
        </p:spPr>
      </p:sp>
      <p:sp>
        <p:nvSpPr>
          <p:cNvPr id="37892" name="Notes Placeholder 2"/>
          <p:cNvSpPr>
            <a:spLocks noGrp="1"/>
          </p:cNvSpPr>
          <p:nvPr>
            <p:ph type="body" idx="1"/>
          </p:nvPr>
        </p:nvSpPr>
        <p:spPr>
          <a:xfrm>
            <a:off x="685800" y="4125913"/>
            <a:ext cx="5486400" cy="3910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680620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385B87B3-339C-45B0-8340-06CE525D1CE6}" type="slidenum">
              <a:rPr lang="en-US" sz="1200"/>
              <a:pPr eaLnBrk="1" hangingPunct="1"/>
              <a:t>16</a:t>
            </a:fld>
            <a:endParaRPr lang="en-US" sz="1200"/>
          </a:p>
        </p:txBody>
      </p:sp>
      <p:sp>
        <p:nvSpPr>
          <p:cNvPr id="38915" name="Slide Image Placeholder 1"/>
          <p:cNvSpPr>
            <a:spLocks noGrp="1" noRot="1" noChangeAspect="1" noTextEdit="1"/>
          </p:cNvSpPr>
          <p:nvPr>
            <p:ph type="sldImg"/>
          </p:nvPr>
        </p:nvSpPr>
        <p:spPr>
          <a:ln w="12700"/>
        </p:spPr>
      </p:sp>
      <p:sp>
        <p:nvSpPr>
          <p:cNvPr id="38916" name="Notes Placeholder 2"/>
          <p:cNvSpPr>
            <a:spLocks noGrp="1"/>
          </p:cNvSpPr>
          <p:nvPr>
            <p:ph type="body" idx="1"/>
          </p:nvPr>
        </p:nvSpPr>
        <p:spPr>
          <a:xfrm>
            <a:off x="685800" y="4125913"/>
            <a:ext cx="5486400" cy="3910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75094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E948E140-473C-47E0-B60F-69BA10FA5089}" type="slidenum">
              <a:rPr lang="en-US" sz="1200"/>
              <a:pPr eaLnBrk="1" hangingPunct="1"/>
              <a:t>17</a:t>
            </a:fld>
            <a:endParaRPr lang="en-US" sz="1200"/>
          </a:p>
        </p:txBody>
      </p:sp>
      <p:sp>
        <p:nvSpPr>
          <p:cNvPr id="39939" name="Rectangle 2"/>
          <p:cNvSpPr>
            <a:spLocks noChangeArrowheads="1" noTextEdit="1"/>
          </p:cNvSpPr>
          <p:nvPr>
            <p:ph type="sldImg"/>
          </p:nvPr>
        </p:nvSpPr>
        <p:spPr>
          <a:solidFill>
            <a:srgbClr val="FFFFFF"/>
          </a:solidFill>
          <a:ln/>
        </p:spPr>
      </p:sp>
      <p:sp>
        <p:nvSpPr>
          <p:cNvPr id="3994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2743753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5F621C5F-A67F-4CFC-A3BC-72F975A287A4}" type="slidenum">
              <a:rPr lang="en-US" sz="1200"/>
              <a:pPr eaLnBrk="1" hangingPunct="1"/>
              <a:t>2</a:t>
            </a:fld>
            <a:endParaRPr lang="en-US" sz="1200"/>
          </a:p>
        </p:txBody>
      </p:sp>
      <p:sp>
        <p:nvSpPr>
          <p:cNvPr id="26627" name="Rectangle 1031"/>
          <p:cNvSpPr txBox="1">
            <a:spLocks noGrp="1" noChangeArrowheads="1"/>
          </p:cNvSpPr>
          <p:nvPr/>
        </p:nvSpPr>
        <p:spPr bwMode="auto">
          <a:xfrm>
            <a:off x="3886200" y="8251825"/>
            <a:ext cx="2971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fld id="{DACC5E34-03FB-4DEC-9824-7A18C7EFC949}" type="slidenum">
              <a:rPr lang="en-US" sz="1200">
                <a:effectLst/>
                <a:latin typeface="Arial" panose="020B0604020202020204" pitchFamily="34" charset="0"/>
              </a:rPr>
              <a:pPr algn="r"/>
              <a:t>2</a:t>
            </a:fld>
            <a:endParaRPr lang="en-US" sz="1200">
              <a:effectLst/>
              <a:latin typeface="Arial" panose="020B0604020202020204" pitchFamily="34" charset="0"/>
            </a:endParaRPr>
          </a:p>
        </p:txBody>
      </p:sp>
      <p:sp>
        <p:nvSpPr>
          <p:cNvPr id="26628" name="Rectangle 1026"/>
          <p:cNvSpPr>
            <a:spLocks noChangeArrowheads="1" noTextEdit="1"/>
          </p:cNvSpPr>
          <p:nvPr>
            <p:ph type="sldImg"/>
          </p:nvPr>
        </p:nvSpPr>
        <p:spPr>
          <a:solidFill>
            <a:srgbClr val="FFFFFF"/>
          </a:solidFill>
          <a:ln/>
        </p:spPr>
      </p:sp>
      <p:sp>
        <p:nvSpPr>
          <p:cNvPr id="26629"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2204150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BE2C26DC-763A-4BF0-8421-226F79BB2189}" type="slidenum">
              <a:rPr lang="en-US" sz="1200"/>
              <a:pPr eaLnBrk="1" hangingPunct="1"/>
              <a:t>3</a:t>
            </a:fld>
            <a:endParaRPr lang="en-US" sz="1200"/>
          </a:p>
        </p:txBody>
      </p:sp>
      <p:sp>
        <p:nvSpPr>
          <p:cNvPr id="27651" name="Rectangle 1031"/>
          <p:cNvSpPr txBox="1">
            <a:spLocks noGrp="1" noChangeArrowheads="1"/>
          </p:cNvSpPr>
          <p:nvPr/>
        </p:nvSpPr>
        <p:spPr bwMode="auto">
          <a:xfrm>
            <a:off x="3886200" y="8251825"/>
            <a:ext cx="2971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fld id="{AA07AE38-A749-4FCD-9443-7D8FDA9DFE83}" type="slidenum">
              <a:rPr lang="en-US" sz="1200">
                <a:effectLst/>
                <a:latin typeface="Arial" panose="020B0604020202020204" pitchFamily="34" charset="0"/>
              </a:rPr>
              <a:pPr algn="r"/>
              <a:t>3</a:t>
            </a:fld>
            <a:endParaRPr lang="en-US" sz="1200">
              <a:effectLst/>
              <a:latin typeface="Arial" panose="020B0604020202020204" pitchFamily="34" charset="0"/>
            </a:endParaRPr>
          </a:p>
        </p:txBody>
      </p:sp>
      <p:sp>
        <p:nvSpPr>
          <p:cNvPr id="27652" name="Rectangle 1026"/>
          <p:cNvSpPr>
            <a:spLocks noChangeArrowheads="1" noTextEdit="1"/>
          </p:cNvSpPr>
          <p:nvPr>
            <p:ph type="sldImg"/>
          </p:nvPr>
        </p:nvSpPr>
        <p:spPr>
          <a:solidFill>
            <a:srgbClr val="FFFFFF"/>
          </a:solidFill>
          <a:ln/>
        </p:spPr>
      </p:sp>
      <p:sp>
        <p:nvSpPr>
          <p:cNvPr id="27653"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701838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1B73D621-12D0-43FF-8A91-7D2614034FC8}" type="slidenum">
              <a:rPr lang="en-US" sz="1200"/>
              <a:pPr eaLnBrk="1" hangingPunct="1"/>
              <a:t>4</a:t>
            </a:fld>
            <a:endParaRPr lang="en-US" sz="1200"/>
          </a:p>
        </p:txBody>
      </p:sp>
      <p:sp>
        <p:nvSpPr>
          <p:cNvPr id="28675" name="Slide Image Placeholder 1"/>
          <p:cNvSpPr>
            <a:spLocks noGrp="1" noRot="1" noChangeAspect="1" noTextEdit="1"/>
          </p:cNvSpPr>
          <p:nvPr>
            <p:ph type="sldImg"/>
          </p:nvPr>
        </p:nvSpPr>
        <p:spPr>
          <a:solidFill>
            <a:srgbClr val="FFFFFF"/>
          </a:solidFill>
          <a:ln/>
        </p:spPr>
      </p:sp>
      <p:sp>
        <p:nvSpPr>
          <p:cNvPr id="28676" name="Notes Placeholder 2"/>
          <p:cNvSpPr>
            <a:spLocks noGrp="1"/>
          </p:cNvSpPr>
          <p:nvPr>
            <p:ph type="body" idx="1"/>
          </p:nvPr>
        </p:nvSpPr>
        <p:spPr>
          <a:xfrm>
            <a:off x="685800" y="4125913"/>
            <a:ext cx="5486400" cy="3910012"/>
          </a:xfrm>
          <a:solidFill>
            <a:srgbClr val="FFFFFF"/>
          </a:solidFill>
          <a:ln>
            <a:solidFill>
              <a:srgbClr val="000000"/>
            </a:solidFill>
          </a:ln>
        </p:spPr>
        <p:txBody>
          <a:bodyPr/>
          <a:lstStyle/>
          <a:p>
            <a:pPr eaLnBrk="1" hangingPunct="1">
              <a:spcBef>
                <a:spcPct val="0"/>
              </a:spcBef>
            </a:pPr>
            <a:endParaRPr lang="en-US" smtClean="0"/>
          </a:p>
        </p:txBody>
      </p:sp>
      <p:sp>
        <p:nvSpPr>
          <p:cNvPr id="28677" name="Slide Number Placeholder 3"/>
          <p:cNvSpPr txBox="1">
            <a:spLocks noGrp="1"/>
          </p:cNvSpPr>
          <p:nvPr/>
        </p:nvSpPr>
        <p:spPr bwMode="auto">
          <a:xfrm>
            <a:off x="3884613" y="8250238"/>
            <a:ext cx="2971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fld id="{29ACE47D-D69E-4E9D-9C7E-9B41BEC5D64B}" type="slidenum">
              <a:rPr lang="en-US" sz="1200" i="1">
                <a:solidFill>
                  <a:schemeClr val="tx2"/>
                </a:solidFill>
                <a:effectLst/>
              </a:rPr>
              <a:pPr algn="r" eaLnBrk="1" hangingPunct="1"/>
              <a:t>4</a:t>
            </a:fld>
            <a:endParaRPr lang="en-US" sz="1200" i="1">
              <a:solidFill>
                <a:schemeClr val="tx2"/>
              </a:solidFill>
              <a:effectLst/>
            </a:endParaRPr>
          </a:p>
        </p:txBody>
      </p:sp>
    </p:spTree>
    <p:extLst>
      <p:ext uri="{BB962C8B-B14F-4D97-AF65-F5344CB8AC3E}">
        <p14:creationId xmlns:p14="http://schemas.microsoft.com/office/powerpoint/2010/main" val="2544152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D24D9FEE-7D71-4D5F-889B-4D6EFEBC99F7}" type="slidenum">
              <a:rPr lang="en-US" sz="1200"/>
              <a:pPr eaLnBrk="1" hangingPunct="1"/>
              <a:t>5</a:t>
            </a:fld>
            <a:endParaRPr lang="en-US" sz="1200"/>
          </a:p>
        </p:txBody>
      </p:sp>
      <p:sp>
        <p:nvSpPr>
          <p:cNvPr id="29699" name="Slide Image Placeholder 1"/>
          <p:cNvSpPr>
            <a:spLocks noGrp="1" noRot="1" noChangeAspect="1" noTextEdit="1"/>
          </p:cNvSpPr>
          <p:nvPr>
            <p:ph type="sldImg"/>
          </p:nvPr>
        </p:nvSpPr>
        <p:spPr>
          <a:solidFill>
            <a:srgbClr val="FFFFFF"/>
          </a:solidFill>
          <a:ln/>
        </p:spPr>
      </p:sp>
      <p:sp>
        <p:nvSpPr>
          <p:cNvPr id="29700" name="Notes Placeholder 2"/>
          <p:cNvSpPr>
            <a:spLocks noGrp="1"/>
          </p:cNvSpPr>
          <p:nvPr>
            <p:ph type="body" idx="1"/>
          </p:nvPr>
        </p:nvSpPr>
        <p:spPr>
          <a:xfrm>
            <a:off x="685800" y="4125913"/>
            <a:ext cx="5486400" cy="3910012"/>
          </a:xfrm>
          <a:solidFill>
            <a:srgbClr val="FFFFFF"/>
          </a:solidFill>
          <a:ln>
            <a:solidFill>
              <a:srgbClr val="000000"/>
            </a:solidFill>
          </a:ln>
        </p:spPr>
        <p:txBody>
          <a:bodyPr/>
          <a:lstStyle/>
          <a:p>
            <a:pPr eaLnBrk="1" hangingPunct="1">
              <a:spcBef>
                <a:spcPct val="0"/>
              </a:spcBef>
            </a:pPr>
            <a:endParaRPr lang="en-US" smtClean="0"/>
          </a:p>
        </p:txBody>
      </p:sp>
      <p:sp>
        <p:nvSpPr>
          <p:cNvPr id="29701" name="Slide Number Placeholder 3"/>
          <p:cNvSpPr txBox="1">
            <a:spLocks noGrp="1"/>
          </p:cNvSpPr>
          <p:nvPr/>
        </p:nvSpPr>
        <p:spPr bwMode="auto">
          <a:xfrm>
            <a:off x="3884613" y="8250238"/>
            <a:ext cx="2971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fld id="{D524EDF7-DE45-4CFC-B7BB-097378373FE8}" type="slidenum">
              <a:rPr lang="en-US" sz="1200" b="1">
                <a:effectLst/>
              </a:rPr>
              <a:pPr algn="r" eaLnBrk="1" hangingPunct="1"/>
              <a:t>5</a:t>
            </a:fld>
            <a:endParaRPr lang="en-US" sz="1200" b="1">
              <a:effectLst/>
            </a:endParaRPr>
          </a:p>
        </p:txBody>
      </p:sp>
    </p:spTree>
    <p:extLst>
      <p:ext uri="{BB962C8B-B14F-4D97-AF65-F5344CB8AC3E}">
        <p14:creationId xmlns:p14="http://schemas.microsoft.com/office/powerpoint/2010/main" val="2701265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8BA71AE4-AFF6-4CCD-A480-540FB79B7E9E}" type="slidenum">
              <a:rPr lang="en-US" sz="1200"/>
              <a:pPr eaLnBrk="1" hangingPunct="1"/>
              <a:t>6</a:t>
            </a:fld>
            <a:endParaRPr lang="en-US" sz="1200"/>
          </a:p>
        </p:txBody>
      </p:sp>
      <p:sp>
        <p:nvSpPr>
          <p:cNvPr id="30723" name="Rectangle 7"/>
          <p:cNvSpPr txBox="1">
            <a:spLocks noGrp="1" noChangeArrowheads="1"/>
          </p:cNvSpPr>
          <p:nvPr/>
        </p:nvSpPr>
        <p:spPr bwMode="auto">
          <a:xfrm>
            <a:off x="3886200" y="8251825"/>
            <a:ext cx="2971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fld id="{27815947-C19D-4338-8065-6BB90F70F765}" type="slidenum">
              <a:rPr lang="en-US" sz="1200">
                <a:effectLst/>
                <a:latin typeface="Arial" panose="020B0604020202020204" pitchFamily="34" charset="0"/>
              </a:rPr>
              <a:pPr algn="r"/>
              <a:t>6</a:t>
            </a:fld>
            <a:endParaRPr lang="en-US" sz="1200">
              <a:effectLst/>
              <a:latin typeface="Arial" panose="020B0604020202020204" pitchFamily="34" charset="0"/>
            </a:endParaRPr>
          </a:p>
        </p:txBody>
      </p:sp>
      <p:sp>
        <p:nvSpPr>
          <p:cNvPr id="30724" name="Rectangle 2"/>
          <p:cNvSpPr>
            <a:spLocks noChangeArrowheads="1" noTextEdit="1"/>
          </p:cNvSpPr>
          <p:nvPr>
            <p:ph type="sldImg"/>
          </p:nvPr>
        </p:nvSpPr>
        <p:spPr>
          <a:solidFill>
            <a:srgbClr val="FFFFFF"/>
          </a:solidFill>
          <a:ln/>
        </p:spPr>
      </p:sp>
      <p:sp>
        <p:nvSpPr>
          <p:cNvPr id="3072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833464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CAB85D9D-BCA2-4D04-83D6-D832DECD1521}" type="slidenum">
              <a:rPr lang="en-US" sz="1200"/>
              <a:pPr eaLnBrk="1" hangingPunct="1"/>
              <a:t>7</a:t>
            </a:fld>
            <a:endParaRPr lang="en-US" sz="1200"/>
          </a:p>
        </p:txBody>
      </p:sp>
      <p:sp>
        <p:nvSpPr>
          <p:cNvPr id="31747" name="Rectangle 7"/>
          <p:cNvSpPr txBox="1">
            <a:spLocks noGrp="1" noChangeArrowheads="1"/>
          </p:cNvSpPr>
          <p:nvPr/>
        </p:nvSpPr>
        <p:spPr bwMode="auto">
          <a:xfrm>
            <a:off x="3886200" y="8251825"/>
            <a:ext cx="2971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fld id="{A6E7487B-0BA0-414A-AB0D-4E59A2C22140}" type="slidenum">
              <a:rPr lang="en-US" sz="1200">
                <a:effectLst/>
                <a:latin typeface="Arial" panose="020B0604020202020204" pitchFamily="34" charset="0"/>
              </a:rPr>
              <a:pPr algn="r"/>
              <a:t>7</a:t>
            </a:fld>
            <a:endParaRPr lang="en-US" sz="1200">
              <a:effectLst/>
              <a:latin typeface="Arial" panose="020B0604020202020204" pitchFamily="34" charset="0"/>
            </a:endParaRPr>
          </a:p>
        </p:txBody>
      </p:sp>
      <p:sp>
        <p:nvSpPr>
          <p:cNvPr id="31748" name="Rectangle 2"/>
          <p:cNvSpPr>
            <a:spLocks noChangeArrowheads="1" noTextEdit="1"/>
          </p:cNvSpPr>
          <p:nvPr>
            <p:ph type="sldImg"/>
          </p:nvPr>
        </p:nvSpPr>
        <p:spPr>
          <a:solidFill>
            <a:srgbClr val="FFFFFF"/>
          </a:solidFill>
          <a:ln/>
        </p:spPr>
      </p:sp>
      <p:sp>
        <p:nvSpPr>
          <p:cNvPr id="3174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010483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75D44ED0-A516-44AA-874B-5148019B8D0E}" type="slidenum">
              <a:rPr lang="en-US" sz="1200"/>
              <a:pPr eaLnBrk="1" hangingPunct="1"/>
              <a:t>8</a:t>
            </a:fld>
            <a:endParaRPr lang="en-US" sz="1200"/>
          </a:p>
        </p:txBody>
      </p:sp>
      <p:sp>
        <p:nvSpPr>
          <p:cNvPr id="32771" name="Slide Image Placeholder 1"/>
          <p:cNvSpPr>
            <a:spLocks noGrp="1" noRot="1" noChangeAspect="1" noTextEdit="1"/>
          </p:cNvSpPr>
          <p:nvPr>
            <p:ph type="sldImg"/>
          </p:nvPr>
        </p:nvSpPr>
        <p:spPr>
          <a:solidFill>
            <a:srgbClr val="FFFFFF"/>
          </a:solidFill>
          <a:ln/>
        </p:spPr>
      </p:sp>
      <p:sp>
        <p:nvSpPr>
          <p:cNvPr id="32772" name="Notes Placeholder 2"/>
          <p:cNvSpPr>
            <a:spLocks noGrp="1"/>
          </p:cNvSpPr>
          <p:nvPr>
            <p:ph type="body" idx="1"/>
          </p:nvPr>
        </p:nvSpPr>
        <p:spPr>
          <a:xfrm>
            <a:off x="685800" y="4125913"/>
            <a:ext cx="5486400" cy="3910012"/>
          </a:xfrm>
          <a:solidFill>
            <a:srgbClr val="FFFFFF"/>
          </a:solidFill>
          <a:ln>
            <a:solidFill>
              <a:srgbClr val="000000"/>
            </a:solidFill>
          </a:ln>
        </p:spPr>
        <p:txBody>
          <a:bodyPr/>
          <a:lstStyle/>
          <a:p>
            <a:pPr eaLnBrk="1" hangingPunct="1">
              <a:spcBef>
                <a:spcPct val="0"/>
              </a:spcBef>
            </a:pPr>
            <a:endParaRPr lang="en-US" smtClean="0"/>
          </a:p>
        </p:txBody>
      </p:sp>
      <p:sp>
        <p:nvSpPr>
          <p:cNvPr id="32773" name="Slide Number Placeholder 3"/>
          <p:cNvSpPr txBox="1">
            <a:spLocks noGrp="1"/>
          </p:cNvSpPr>
          <p:nvPr/>
        </p:nvSpPr>
        <p:spPr bwMode="auto">
          <a:xfrm>
            <a:off x="3884613" y="8250238"/>
            <a:ext cx="2971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fld id="{7C55472B-8037-4069-9EAB-FB162D303395}" type="slidenum">
              <a:rPr lang="en-US" sz="1200" b="1">
                <a:effectLst/>
              </a:rPr>
              <a:pPr algn="r" eaLnBrk="1" hangingPunct="1"/>
              <a:t>8</a:t>
            </a:fld>
            <a:endParaRPr lang="en-US" sz="1200" b="1">
              <a:effectLst/>
            </a:endParaRPr>
          </a:p>
        </p:txBody>
      </p:sp>
    </p:spTree>
    <p:extLst>
      <p:ext uri="{BB962C8B-B14F-4D97-AF65-F5344CB8AC3E}">
        <p14:creationId xmlns:p14="http://schemas.microsoft.com/office/powerpoint/2010/main" val="3575247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460AA82E-0502-435B-B1E2-4B90E26C4FF8}" type="slidenum">
              <a:rPr lang="en-US" sz="1200"/>
              <a:pPr eaLnBrk="1" hangingPunct="1"/>
              <a:t>10</a:t>
            </a:fld>
            <a:endParaRPr lang="en-US" sz="1200"/>
          </a:p>
        </p:txBody>
      </p:sp>
      <p:sp>
        <p:nvSpPr>
          <p:cNvPr id="33795" name="Slide Image Placeholder 1"/>
          <p:cNvSpPr>
            <a:spLocks noGrp="1" noRot="1" noChangeAspect="1" noTextEdit="1"/>
          </p:cNvSpPr>
          <p:nvPr>
            <p:ph type="sldImg"/>
          </p:nvPr>
        </p:nvSpPr>
        <p:spPr>
          <a:solidFill>
            <a:srgbClr val="FFFFFF"/>
          </a:solidFill>
          <a:ln/>
        </p:spPr>
      </p:sp>
      <p:sp>
        <p:nvSpPr>
          <p:cNvPr id="33796" name="Notes Placeholder 2"/>
          <p:cNvSpPr>
            <a:spLocks noGrp="1"/>
          </p:cNvSpPr>
          <p:nvPr>
            <p:ph type="body" idx="1"/>
          </p:nvPr>
        </p:nvSpPr>
        <p:spPr>
          <a:xfrm>
            <a:off x="685800" y="4125913"/>
            <a:ext cx="5486400" cy="3910012"/>
          </a:xfrm>
          <a:solidFill>
            <a:srgbClr val="FFFFFF"/>
          </a:solidFill>
          <a:ln>
            <a:solidFill>
              <a:srgbClr val="000000"/>
            </a:solidFill>
          </a:ln>
        </p:spPr>
        <p:txBody>
          <a:bodyPr/>
          <a:lstStyle/>
          <a:p>
            <a:pPr eaLnBrk="1" hangingPunct="1">
              <a:spcBef>
                <a:spcPct val="0"/>
              </a:spcBef>
            </a:pPr>
            <a:endParaRPr lang="en-US" smtClean="0"/>
          </a:p>
        </p:txBody>
      </p:sp>
      <p:sp>
        <p:nvSpPr>
          <p:cNvPr id="33797" name="Slide Number Placeholder 3"/>
          <p:cNvSpPr txBox="1">
            <a:spLocks noGrp="1"/>
          </p:cNvSpPr>
          <p:nvPr/>
        </p:nvSpPr>
        <p:spPr bwMode="auto">
          <a:xfrm>
            <a:off x="3884613" y="8250238"/>
            <a:ext cx="2971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fld id="{CA9A7F27-7FED-4F00-B567-720D9A55547B}" type="slidenum">
              <a:rPr lang="en-US" sz="1200" b="1">
                <a:effectLst/>
              </a:rPr>
              <a:pPr algn="r" eaLnBrk="1" hangingPunct="1"/>
              <a:t>10</a:t>
            </a:fld>
            <a:endParaRPr lang="en-US" sz="1200" b="1">
              <a:effectLst/>
            </a:endParaRPr>
          </a:p>
        </p:txBody>
      </p:sp>
    </p:spTree>
    <p:extLst>
      <p:ext uri="{BB962C8B-B14F-4D97-AF65-F5344CB8AC3E}">
        <p14:creationId xmlns:p14="http://schemas.microsoft.com/office/powerpoint/2010/main" val="3425609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effectLst>
                  <a:outerShdw blurRad="38100" dist="38100" dir="2700000" algn="tl">
                    <a:srgbClr val="FFFFFF"/>
                  </a:outerShdw>
                </a:effectLst>
              </a:defRPr>
            </a:lvl1pPr>
          </a:lstStyle>
          <a:p>
            <a:fld id="{42ED12E4-BFE9-4983-9CEC-E55D5935B73D}" type="slidenum">
              <a:rPr lang="en-US"/>
              <a:pPr/>
              <a:t>‹#›</a:t>
            </a:fld>
            <a:endParaRPr lang="en-US"/>
          </a:p>
        </p:txBody>
      </p:sp>
    </p:spTree>
    <p:extLst>
      <p:ext uri="{BB962C8B-B14F-4D97-AF65-F5344CB8AC3E}">
        <p14:creationId xmlns:p14="http://schemas.microsoft.com/office/powerpoint/2010/main" val="18740193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4739AB0A-A641-4B54-8248-A3AAFD0CCCF3}" type="slidenum">
              <a:rPr lang="en-US"/>
              <a:pPr/>
              <a:t>‹#›</a:t>
            </a:fld>
            <a:endParaRPr lang="en-US"/>
          </a:p>
        </p:txBody>
      </p:sp>
    </p:spTree>
    <p:extLst>
      <p:ext uri="{BB962C8B-B14F-4D97-AF65-F5344CB8AC3E}">
        <p14:creationId xmlns:p14="http://schemas.microsoft.com/office/powerpoint/2010/main" val="169938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5737D766-8B1D-4AA0-8E41-599652CAF8BF}" type="slidenum">
              <a:rPr lang="en-US"/>
              <a:pPr/>
              <a:t>‹#›</a:t>
            </a:fld>
            <a:endParaRPr lang="en-US"/>
          </a:p>
        </p:txBody>
      </p:sp>
    </p:spTree>
    <p:extLst>
      <p:ext uri="{BB962C8B-B14F-4D97-AF65-F5344CB8AC3E}">
        <p14:creationId xmlns:p14="http://schemas.microsoft.com/office/powerpoint/2010/main" val="3266968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AEC633EF-7A51-4CA4-8D60-6EF95A5FDA23}" type="slidenum">
              <a:rPr lang="en-US"/>
              <a:pPr/>
              <a:t>‹#›</a:t>
            </a:fld>
            <a:endParaRPr lang="en-US"/>
          </a:p>
        </p:txBody>
      </p:sp>
    </p:spTree>
    <p:extLst>
      <p:ext uri="{BB962C8B-B14F-4D97-AF65-F5344CB8AC3E}">
        <p14:creationId xmlns:p14="http://schemas.microsoft.com/office/powerpoint/2010/main" val="1299079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effectLst>
                  <a:outerShdw blurRad="38100" dist="38100" dir="2700000" algn="tl">
                    <a:srgbClr val="FFFFFF"/>
                  </a:outerShdw>
                </a:effectLst>
              </a:defRPr>
            </a:lvl1pPr>
          </a:lstStyle>
          <a:p>
            <a:fld id="{6BE154E7-94BD-463C-B6CA-D6970BE02C14}" type="slidenum">
              <a:rPr lang="en-US"/>
              <a:pPr/>
              <a:t>‹#›</a:t>
            </a:fld>
            <a:endParaRPr lang="en-US"/>
          </a:p>
        </p:txBody>
      </p:sp>
    </p:spTree>
    <p:extLst>
      <p:ext uri="{BB962C8B-B14F-4D97-AF65-F5344CB8AC3E}">
        <p14:creationId xmlns:p14="http://schemas.microsoft.com/office/powerpoint/2010/main" val="165115130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6B1AEA1B-C6C7-499D-B4CE-E20BD3EAFB83}" type="slidenum">
              <a:rPr lang="en-US"/>
              <a:pPr/>
              <a:t>‹#›</a:t>
            </a:fld>
            <a:endParaRPr lang="en-US"/>
          </a:p>
        </p:txBody>
      </p:sp>
    </p:spTree>
    <p:extLst>
      <p:ext uri="{BB962C8B-B14F-4D97-AF65-F5344CB8AC3E}">
        <p14:creationId xmlns:p14="http://schemas.microsoft.com/office/powerpoint/2010/main" val="3728843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fld id="{1091E434-F4F6-47D8-94BC-4661CF96E1AE}" type="slidenum">
              <a:rPr lang="en-US"/>
              <a:pPr/>
              <a:t>‹#›</a:t>
            </a:fld>
            <a:endParaRPr lang="en-US"/>
          </a:p>
        </p:txBody>
      </p:sp>
    </p:spTree>
    <p:extLst>
      <p:ext uri="{BB962C8B-B14F-4D97-AF65-F5344CB8AC3E}">
        <p14:creationId xmlns:p14="http://schemas.microsoft.com/office/powerpoint/2010/main" val="3423973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fld id="{363C4253-8C26-4CD1-9CB2-6D3B36FFAC02}" type="slidenum">
              <a:rPr lang="en-US"/>
              <a:pPr/>
              <a:t>‹#›</a:t>
            </a:fld>
            <a:endParaRPr lang="en-US"/>
          </a:p>
        </p:txBody>
      </p:sp>
    </p:spTree>
    <p:extLst>
      <p:ext uri="{BB962C8B-B14F-4D97-AF65-F5344CB8AC3E}">
        <p14:creationId xmlns:p14="http://schemas.microsoft.com/office/powerpoint/2010/main" val="42066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34C1FCFA-6F0F-49C4-83F0-221A9DF5C7D8}" type="slidenum">
              <a:rPr lang="en-US"/>
              <a:pPr/>
              <a:t>‹#›</a:t>
            </a:fld>
            <a:endParaRPr lang="en-US"/>
          </a:p>
        </p:txBody>
      </p:sp>
    </p:spTree>
    <p:extLst>
      <p:ext uri="{BB962C8B-B14F-4D97-AF65-F5344CB8AC3E}">
        <p14:creationId xmlns:p14="http://schemas.microsoft.com/office/powerpoint/2010/main" val="660128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64A3B0FB-9673-4867-A6FA-B191FBCC797F}" type="slidenum">
              <a:rPr lang="en-US"/>
              <a:pPr/>
              <a:t>‹#›</a:t>
            </a:fld>
            <a:endParaRPr lang="en-US"/>
          </a:p>
        </p:txBody>
      </p:sp>
    </p:spTree>
    <p:extLst>
      <p:ext uri="{BB962C8B-B14F-4D97-AF65-F5344CB8AC3E}">
        <p14:creationId xmlns:p14="http://schemas.microsoft.com/office/powerpoint/2010/main" val="3144906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51B356E9-10E6-44DF-8AF4-DEEFD0CC74C3}" type="slidenum">
              <a:rPr lang="en-US"/>
              <a:pPr/>
              <a:t>‹#›</a:t>
            </a:fld>
            <a:endParaRPr lang="en-US"/>
          </a:p>
        </p:txBody>
      </p:sp>
    </p:spTree>
    <p:extLst>
      <p:ext uri="{BB962C8B-B14F-4D97-AF65-F5344CB8AC3E}">
        <p14:creationId xmlns:p14="http://schemas.microsoft.com/office/powerpoint/2010/main" val="385686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effectLst>
                  <a:outerShdw blurRad="38100" dist="38100" dir="2700000" algn="tl">
                    <a:srgbClr val="C0C0C0"/>
                  </a:outerShdw>
                </a:effectLst>
              </a:defRPr>
            </a:lvl1pPr>
          </a:lstStyle>
          <a:p>
            <a:fld id="{CFAD5BE6-F9FF-45BD-AEA3-65F02BC6CA2D}" type="slidenum">
              <a:rPr lang="en-US"/>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697" r:id="rId1"/>
    <p:sldLayoutId id="2147483689" r:id="rId2"/>
    <p:sldLayoutId id="2147483698" r:id="rId3"/>
    <p:sldLayoutId id="2147483690" r:id="rId4"/>
    <p:sldLayoutId id="2147483691" r:id="rId5"/>
    <p:sldLayoutId id="2147483692" r:id="rId6"/>
    <p:sldLayoutId id="2147483693" r:id="rId7"/>
    <p:sldLayoutId id="2147483694" r:id="rId8"/>
    <p:sldLayoutId id="2147483699" r:id="rId9"/>
    <p:sldLayoutId id="2147483695" r:id="rId10"/>
    <p:sldLayoutId id="2147483696"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a:ln>
            <a:miter lim="800000"/>
            <a:headEnd/>
            <a:tailEnd/>
          </a:ln>
        </p:spPr>
        <p:txBody>
          <a:bodyPr/>
          <a:lstStyle/>
          <a:p>
            <a:pPr eaLnBrk="1" fontAlgn="auto" hangingPunct="1">
              <a:spcAft>
                <a:spcPts val="0"/>
              </a:spcAft>
              <a:defRPr/>
            </a:pPr>
            <a:r>
              <a:rPr lang="en-US" smtClean="0"/>
              <a:t> Macbeth</a:t>
            </a:r>
          </a:p>
        </p:txBody>
      </p:sp>
      <p:sp>
        <p:nvSpPr>
          <p:cNvPr id="5123" name="Rectangle 3"/>
          <p:cNvSpPr>
            <a:spLocks noGrp="1" noChangeArrowheads="1"/>
          </p:cNvSpPr>
          <p:nvPr>
            <p:ph type="subTitle" idx="1"/>
          </p:nvPr>
        </p:nvSpPr>
        <p:spPr>
          <a:xfrm>
            <a:off x="533400" y="3228975"/>
            <a:ext cx="7854950" cy="1752600"/>
          </a:xfrm>
        </p:spPr>
        <p:txBody>
          <a:bodyPr/>
          <a:lstStyle/>
          <a:p>
            <a:pPr marR="0" eaLnBrk="1" hangingPunct="1">
              <a:lnSpc>
                <a:spcPct val="90000"/>
              </a:lnSpc>
            </a:pPr>
            <a:r>
              <a:rPr lang="en-US" sz="2400" smtClean="0"/>
              <a:t>by</a:t>
            </a:r>
          </a:p>
          <a:p>
            <a:pPr marR="0" eaLnBrk="1" hangingPunct="1">
              <a:lnSpc>
                <a:spcPct val="90000"/>
              </a:lnSpc>
            </a:pPr>
            <a:r>
              <a:rPr lang="en-US" sz="2400" smtClean="0"/>
              <a:t>William Shakespeare</a:t>
            </a:r>
          </a:p>
          <a:p>
            <a:pPr marR="0" eaLnBrk="1" hangingPunct="1">
              <a:lnSpc>
                <a:spcPct val="90000"/>
              </a:lnSpc>
            </a:pPr>
            <a:endParaRPr lang="en-US" sz="2400" smtClean="0"/>
          </a:p>
          <a:p>
            <a:pPr marR="0" eaLnBrk="1" hangingPunct="1">
              <a:lnSpc>
                <a:spcPct val="90000"/>
              </a:lnSpc>
            </a:pPr>
            <a:r>
              <a:rPr lang="en-US" sz="2400" smtClean="0"/>
              <a:t>Dr. Archana Gupta, Asso. Prof. English</a:t>
            </a:r>
          </a:p>
          <a:p>
            <a:pPr marR="0" eaLnBrk="1" hangingPunct="1">
              <a:lnSpc>
                <a:spcPct val="90000"/>
              </a:lnSpc>
            </a:pPr>
            <a:endParaRPr lang="en-US" sz="2400" smtClean="0"/>
          </a:p>
          <a:p>
            <a:pPr marR="0" eaLnBrk="1" hangingPunct="1">
              <a:lnSpc>
                <a:spcPct val="90000"/>
              </a:lnSpc>
            </a:pPr>
            <a:endParaRPr lang="en-US" sz="2400" smtClean="0"/>
          </a:p>
          <a:p>
            <a:pPr marR="0" eaLnBrk="1" hangingPunct="1">
              <a:lnSpc>
                <a:spcPct val="90000"/>
              </a:lnSpc>
            </a:pPr>
            <a:endParaRPr lang="en-US" sz="2400" smtClean="0"/>
          </a:p>
          <a:p>
            <a:pPr marR="0" eaLnBrk="1" hangingPunct="1">
              <a:lnSpc>
                <a:spcPct val="90000"/>
              </a:lnSpc>
            </a:pPr>
            <a:endParaRPr lang="en-US" sz="24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9" name="Rectangle 5"/>
          <p:cNvSpPr>
            <a:spLocks noGrp="1" noChangeArrowheads="1"/>
          </p:cNvSpPr>
          <p:nvPr>
            <p:ph type="body" sz="half" idx="4294967295"/>
          </p:nvPr>
        </p:nvSpPr>
        <p:spPr>
          <a:xfrm>
            <a:off x="0" y="457200"/>
            <a:ext cx="6248400" cy="6172200"/>
          </a:xfrm>
          <a:noFill/>
        </p:spPr>
        <p:txBody>
          <a:bodyPr/>
          <a:lstStyle/>
          <a:p>
            <a:pPr eaLnBrk="1" hangingPunct="1">
              <a:buFont typeface="Wingdings 2" panose="05020102010507070707" pitchFamily="18" charset="2"/>
              <a:buNone/>
            </a:pPr>
            <a:r>
              <a:rPr lang="en-US" sz="3600" b="1" smtClean="0"/>
              <a:t>              </a:t>
            </a:r>
            <a:r>
              <a:rPr lang="en-US" sz="4000" b="1" smtClean="0">
                <a:solidFill>
                  <a:schemeClr val="accent2"/>
                </a:solidFill>
              </a:rPr>
              <a:t>Tragic Hero</a:t>
            </a:r>
          </a:p>
          <a:p>
            <a:pPr eaLnBrk="1" hangingPunct="1"/>
            <a:r>
              <a:rPr lang="en-US" sz="3600" b="1" smtClean="0"/>
              <a:t>Def. </a:t>
            </a:r>
            <a:r>
              <a:rPr lang="ja-JP" altLang="en-US" sz="3600" b="1" smtClean="0">
                <a:cs typeface="HGP明朝E"/>
              </a:rPr>
              <a:t>“</a:t>
            </a:r>
            <a:r>
              <a:rPr lang="en-US" altLang="ja-JP" sz="3600" b="1" i="1" smtClean="0">
                <a:cs typeface="HGP明朝E"/>
              </a:rPr>
              <a:t>Man of high standard who falls from that height because of a flaw that has affected many</a:t>
            </a:r>
            <a:r>
              <a:rPr lang="ja-JP" altLang="en-US" sz="3600" b="1" smtClean="0">
                <a:cs typeface="HGP明朝E"/>
              </a:rPr>
              <a:t>”</a:t>
            </a:r>
            <a:r>
              <a:rPr lang="en-US" altLang="ja-JP" sz="3600" b="1" smtClean="0">
                <a:cs typeface="HGP明朝E"/>
              </a:rPr>
              <a:t> - Aristotle</a:t>
            </a:r>
          </a:p>
          <a:p>
            <a:pPr eaLnBrk="1" hangingPunct="1">
              <a:buFont typeface="Wingdings 2" panose="05020102010507070707" pitchFamily="18" charset="2"/>
              <a:buNone/>
            </a:pPr>
            <a:r>
              <a:rPr lang="en-US" sz="3600" b="1" smtClean="0"/>
              <a:t>Macbeth is one of the most famous examples of the tragic hero.</a:t>
            </a:r>
          </a:p>
        </p:txBody>
      </p:sp>
      <p:pic>
        <p:nvPicPr>
          <p:cNvPr id="6151" name="Picture 7" descr="C:\Documents and Settings\Heather Rene`\My Documents\My Pictures\Macbeth.jpg"/>
          <p:cNvPicPr>
            <a:picLocks noChangeAspect="1" noChangeArrowheads="1"/>
          </p:cNvPicPr>
          <p:nvPr/>
        </p:nvPicPr>
        <p:blipFill>
          <a:blip r:embed="rId3">
            <a:grayscl/>
            <a:extLst>
              <a:ext uri="{28A0092B-C50C-407E-A947-70E740481C1C}">
                <a14:useLocalDpi xmlns:a14="http://schemas.microsoft.com/office/drawing/2010/main" val="0"/>
              </a:ext>
            </a:extLst>
          </a:blip>
          <a:srcRect t="7242" b="20210"/>
          <a:stretch>
            <a:fillRect/>
          </a:stretch>
        </p:blipFill>
        <p:spPr bwMode="auto">
          <a:xfrm>
            <a:off x="6629400" y="1524000"/>
            <a:ext cx="2212975"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Effect transition="in" filter="randombar(horizontal)">
                                      <p:cBhvr>
                                        <p:cTn id="7" dur="500"/>
                                        <p:tgtEl>
                                          <p:spTgt spid="16389">
                                            <p:txEl>
                                              <p:pRg st="0" end="0"/>
                                            </p:txEl>
                                          </p:spTgt>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6389">
                                            <p:txEl>
                                              <p:pRg st="1" end="1"/>
                                            </p:txEl>
                                          </p:spTgt>
                                        </p:tgtEl>
                                        <p:attrNameLst>
                                          <p:attrName>style.visibility</p:attrName>
                                        </p:attrNameLst>
                                      </p:cBhvr>
                                      <p:to>
                                        <p:strVal val="visible"/>
                                      </p:to>
                                    </p:set>
                                    <p:animEffect transition="in" filter="randombar(horizontal)">
                                      <p:cBhvr>
                                        <p:cTn id="11" dur="500"/>
                                        <p:tgtEl>
                                          <p:spTgt spid="16389">
                                            <p:txEl>
                                              <p:pRg st="1" end="1"/>
                                            </p:txEl>
                                          </p:spTgt>
                                        </p:tgtEl>
                                      </p:cBhvr>
                                    </p:animEffect>
                                  </p:childTnLst>
                                </p:cTn>
                              </p:par>
                            </p:childTnLst>
                          </p:cTn>
                        </p:par>
                        <p:par>
                          <p:cTn id="12" fill="hold" nodeType="afterGroup">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6389">
                                            <p:txEl>
                                              <p:pRg st="2" end="2"/>
                                            </p:txEl>
                                          </p:spTgt>
                                        </p:tgtEl>
                                        <p:attrNameLst>
                                          <p:attrName>style.visibility</p:attrName>
                                        </p:attrNameLst>
                                      </p:cBhvr>
                                      <p:to>
                                        <p:strVal val="visible"/>
                                      </p:to>
                                    </p:set>
                                    <p:animEffect transition="in" filter="randombar(horizontal)">
                                      <p:cBhvr>
                                        <p:cTn id="15" dur="500"/>
                                        <p:tgtEl>
                                          <p:spTgt spid="16389">
                                            <p:txEl>
                                              <p:pRg st="2" end="2"/>
                                            </p:txEl>
                                          </p:spTgt>
                                        </p:tgtEl>
                                      </p:cBhvr>
                                    </p:animEffect>
                                  </p:childTnLst>
                                </p:cTn>
                              </p:par>
                            </p:childTnLst>
                          </p:cTn>
                        </p:par>
                        <p:par>
                          <p:cTn id="16" fill="hold" nodeType="afterGroup">
                            <p:stCondLst>
                              <p:cond delay="1500"/>
                            </p:stCondLst>
                            <p:childTnLst>
                              <p:par>
                                <p:cTn id="17" presetID="14" presetClass="entr" presetSubtype="5" fill="hold" nodeType="afterEffect">
                                  <p:stCondLst>
                                    <p:cond delay="0"/>
                                  </p:stCondLst>
                                  <p:childTnLst>
                                    <p:set>
                                      <p:cBhvr>
                                        <p:cTn id="18" dur="1" fill="hold">
                                          <p:stCondLst>
                                            <p:cond delay="0"/>
                                          </p:stCondLst>
                                        </p:cTn>
                                        <p:tgtEl>
                                          <p:spTgt spid="6151"/>
                                        </p:tgtEl>
                                        <p:attrNameLst>
                                          <p:attrName>style.visibility</p:attrName>
                                        </p:attrNameLst>
                                      </p:cBhvr>
                                      <p:to>
                                        <p:strVal val="visible"/>
                                      </p:to>
                                    </p:set>
                                    <p:animEffect transition="in" filter="randombar(vertical)">
                                      <p:cBhvr>
                                        <p:cTn id="19"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autoUpdateAnimBg="0" advAuto="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762000" y="152400"/>
            <a:ext cx="8382000" cy="1143000"/>
          </a:xfrm>
        </p:spPr>
        <p:txBody>
          <a:bodyPr/>
          <a:lstStyle/>
          <a:p>
            <a:pPr eaLnBrk="1" hangingPunct="1"/>
            <a:r>
              <a:rPr lang="en-US" sz="5400" b="1" i="1" smtClean="0">
                <a:solidFill>
                  <a:srgbClr val="CC00FF"/>
                </a:solidFill>
                <a:latin typeface="Storybook" pitchFamily="2" charset="0"/>
              </a:rPr>
              <a:t>So what really happens?</a:t>
            </a:r>
            <a:endParaRPr lang="en-US" b="1" i="1" smtClean="0">
              <a:solidFill>
                <a:srgbClr val="CC00FF"/>
              </a:solidFill>
              <a:latin typeface="Storybook" pitchFamily="2" charset="0"/>
            </a:endParaRPr>
          </a:p>
        </p:txBody>
      </p:sp>
      <p:sp>
        <p:nvSpPr>
          <p:cNvPr id="9219" name="Rectangle 3"/>
          <p:cNvSpPr>
            <a:spLocks noGrp="1" noChangeArrowheads="1"/>
          </p:cNvSpPr>
          <p:nvPr>
            <p:ph type="body" sz="half" idx="4294967295"/>
          </p:nvPr>
        </p:nvSpPr>
        <p:spPr>
          <a:xfrm>
            <a:off x="0" y="1752600"/>
            <a:ext cx="8001000" cy="4953000"/>
          </a:xfrm>
        </p:spPr>
        <p:txBody>
          <a:bodyPr/>
          <a:lstStyle/>
          <a:p>
            <a:pPr eaLnBrk="1" hangingPunct="1">
              <a:lnSpc>
                <a:spcPct val="90000"/>
              </a:lnSpc>
            </a:pPr>
            <a:r>
              <a:rPr lang="en-US" sz="2800" b="1" smtClean="0"/>
              <a:t>Good man goes bad</a:t>
            </a:r>
          </a:p>
          <a:p>
            <a:pPr eaLnBrk="1" hangingPunct="1">
              <a:lnSpc>
                <a:spcPct val="90000"/>
              </a:lnSpc>
            </a:pPr>
            <a:r>
              <a:rPr lang="en-US" sz="2800" b="1" smtClean="0"/>
              <a:t>He wants power</a:t>
            </a:r>
          </a:p>
          <a:p>
            <a:pPr eaLnBrk="1" hangingPunct="1">
              <a:lnSpc>
                <a:spcPct val="90000"/>
              </a:lnSpc>
            </a:pPr>
            <a:r>
              <a:rPr lang="en-US" sz="2800" b="1" smtClean="0"/>
              <a:t>Married to a wicked lady</a:t>
            </a:r>
          </a:p>
          <a:p>
            <a:pPr eaLnBrk="1" hangingPunct="1">
              <a:lnSpc>
                <a:spcPct val="90000"/>
              </a:lnSpc>
            </a:pPr>
            <a:r>
              <a:rPr lang="en-US" sz="2800" b="1" smtClean="0"/>
              <a:t>She also wants power</a:t>
            </a:r>
          </a:p>
          <a:p>
            <a:pPr eaLnBrk="1" hangingPunct="1">
              <a:lnSpc>
                <a:spcPct val="90000"/>
              </a:lnSpc>
            </a:pPr>
            <a:r>
              <a:rPr lang="en-US" sz="2800" b="1" smtClean="0"/>
              <a:t>Kills many</a:t>
            </a:r>
            <a:r>
              <a:rPr lang="en-US" sz="2800" b="1" i="1" smtClean="0"/>
              <a:t> people</a:t>
            </a:r>
          </a:p>
          <a:p>
            <a:pPr eaLnBrk="1" hangingPunct="1">
              <a:lnSpc>
                <a:spcPct val="90000"/>
              </a:lnSpc>
            </a:pPr>
            <a:r>
              <a:rPr lang="en-US" sz="2800" b="1" smtClean="0"/>
              <a:t>Gets power</a:t>
            </a:r>
          </a:p>
          <a:p>
            <a:pPr eaLnBrk="1" hangingPunct="1">
              <a:lnSpc>
                <a:spcPct val="90000"/>
              </a:lnSpc>
            </a:pPr>
            <a:r>
              <a:rPr lang="en-US" sz="2800" b="1" smtClean="0"/>
              <a:t>Gets paranoid (a.k.a. goes crazy)</a:t>
            </a:r>
          </a:p>
          <a:p>
            <a:pPr eaLnBrk="1" hangingPunct="1">
              <a:lnSpc>
                <a:spcPct val="90000"/>
              </a:lnSpc>
            </a:pPr>
            <a:r>
              <a:rPr lang="en-US" altLang="ja-JP" sz="2800" b="1" smtClean="0">
                <a:cs typeface="HGP明朝E"/>
              </a:rPr>
              <a:t>He meets his downfall at the end</a:t>
            </a:r>
          </a:p>
          <a:p>
            <a:pPr eaLnBrk="1" hangingPunct="1">
              <a:lnSpc>
                <a:spcPct val="90000"/>
              </a:lnSpc>
            </a:pPr>
            <a:endParaRPr lang="en-US" sz="2800" smtClean="0"/>
          </a:p>
          <a:p>
            <a:pPr eaLnBrk="1" hangingPunct="1">
              <a:lnSpc>
                <a:spcPct val="90000"/>
              </a:lnSpc>
            </a:pPr>
            <a:endParaRPr lang="en-US" sz="2400" smtClean="0"/>
          </a:p>
        </p:txBody>
      </p:sp>
      <p:pic>
        <p:nvPicPr>
          <p:cNvPr id="15364" name="Picture 4" descr="macbeth and lady 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981200"/>
            <a:ext cx="24384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left)">
                                      <p:cBhvr>
                                        <p:cTn id="7" dur="500"/>
                                        <p:tgtEl>
                                          <p:spTgt spid="9218"/>
                                        </p:tgtEl>
                                      </p:cBhvr>
                                    </p:animEffect>
                                  </p:childTnLst>
                                </p:cTn>
                              </p:par>
                            </p:childTnLst>
                          </p:cTn>
                        </p:par>
                        <p:par>
                          <p:cTn id="8" fill="hold" nodeType="afterGroup">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9219">
                                            <p:txEl>
                                              <p:pRg st="0" end="0"/>
                                            </p:txEl>
                                          </p:spTgt>
                                        </p:tgtEl>
                                        <p:attrNameLst>
                                          <p:attrName>style.visibility</p:attrName>
                                        </p:attrNameLst>
                                      </p:cBhvr>
                                      <p:to>
                                        <p:strVal val="visible"/>
                                      </p:to>
                                    </p:set>
                                    <p:anim calcmode="lin" valueType="num">
                                      <p:cBhvr additive="base">
                                        <p:cTn id="11" dur="500" fill="hold"/>
                                        <p:tgtEl>
                                          <p:spTgt spid="921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9219">
                                            <p:txEl>
                                              <p:pRg st="1" end="1"/>
                                            </p:txEl>
                                          </p:spTgt>
                                        </p:tgtEl>
                                        <p:attrNameLst>
                                          <p:attrName>style.visibility</p:attrName>
                                        </p:attrNameLst>
                                      </p:cBhvr>
                                      <p:to>
                                        <p:strVal val="visible"/>
                                      </p:to>
                                    </p:set>
                                    <p:anim calcmode="lin" valueType="num">
                                      <p:cBhvr additive="base">
                                        <p:cTn id="16" dur="500" fill="hold"/>
                                        <p:tgtEl>
                                          <p:spTgt spid="9219">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500"/>
                            </p:stCondLst>
                            <p:childTnLst>
                              <p:par>
                                <p:cTn id="19" presetID="2" presetClass="entr" presetSubtype="6" fill="hold" grpId="0" nodeType="after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 calcmode="lin" valueType="num">
                                      <p:cBhvr additive="base">
                                        <p:cTn id="21" dur="500" fill="hold"/>
                                        <p:tgtEl>
                                          <p:spTgt spid="9219">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2" presetClass="entr" presetSubtype="6" fill="hold" grpId="0" nodeType="after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 calcmode="lin" valueType="num">
                                      <p:cBhvr additive="base">
                                        <p:cTn id="26" dur="500" fill="hold"/>
                                        <p:tgtEl>
                                          <p:spTgt spid="9219">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2500"/>
                            </p:stCondLst>
                            <p:childTnLst>
                              <p:par>
                                <p:cTn id="29" presetID="2" presetClass="entr" presetSubtype="6" fill="hold" grpId="0" nodeType="after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3000"/>
                            </p:stCondLst>
                            <p:childTnLst>
                              <p:par>
                                <p:cTn id="34" presetID="2" presetClass="entr" presetSubtype="6" fill="hold" grpId="0" nodeType="afterEffect">
                                  <p:stCondLst>
                                    <p:cond delay="0"/>
                                  </p:stCondLst>
                                  <p:childTnLst>
                                    <p:set>
                                      <p:cBhvr>
                                        <p:cTn id="35" dur="1" fill="hold">
                                          <p:stCondLst>
                                            <p:cond delay="0"/>
                                          </p:stCondLst>
                                        </p:cTn>
                                        <p:tgtEl>
                                          <p:spTgt spid="9219">
                                            <p:txEl>
                                              <p:pRg st="5" end="5"/>
                                            </p:txEl>
                                          </p:spTgt>
                                        </p:tgtEl>
                                        <p:attrNameLst>
                                          <p:attrName>style.visibility</p:attrName>
                                        </p:attrNameLst>
                                      </p:cBhvr>
                                      <p:to>
                                        <p:strVal val="visible"/>
                                      </p:to>
                                    </p:set>
                                    <p:anim calcmode="lin" valueType="num">
                                      <p:cBhvr additive="base">
                                        <p:cTn id="36" dur="500" fill="hold"/>
                                        <p:tgtEl>
                                          <p:spTgt spid="9219">
                                            <p:txEl>
                                              <p:pRg st="5" end="5"/>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3500"/>
                            </p:stCondLst>
                            <p:childTnLst>
                              <p:par>
                                <p:cTn id="39" presetID="2" presetClass="entr" presetSubtype="6" fill="hold" grpId="0" nodeType="afterEffect">
                                  <p:stCondLst>
                                    <p:cond delay="0"/>
                                  </p:stCondLst>
                                  <p:childTnLst>
                                    <p:set>
                                      <p:cBhvr>
                                        <p:cTn id="40" dur="1" fill="hold">
                                          <p:stCondLst>
                                            <p:cond delay="0"/>
                                          </p:stCondLst>
                                        </p:cTn>
                                        <p:tgtEl>
                                          <p:spTgt spid="9219">
                                            <p:txEl>
                                              <p:pRg st="6" end="6"/>
                                            </p:txEl>
                                          </p:spTgt>
                                        </p:tgtEl>
                                        <p:attrNameLst>
                                          <p:attrName>style.visibility</p:attrName>
                                        </p:attrNameLst>
                                      </p:cBhvr>
                                      <p:to>
                                        <p:strVal val="visible"/>
                                      </p:to>
                                    </p:set>
                                    <p:anim calcmode="lin" valueType="num">
                                      <p:cBhvr additive="base">
                                        <p:cTn id="41" dur="500" fill="hold"/>
                                        <p:tgtEl>
                                          <p:spTgt spid="9219">
                                            <p:txEl>
                                              <p:pRg st="6" end="6"/>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4000"/>
                            </p:stCondLst>
                            <p:childTnLst>
                              <p:par>
                                <p:cTn id="44" presetID="2" presetClass="entr" presetSubtype="6" fill="hold" grpId="0" nodeType="afterEffect">
                                  <p:stCondLst>
                                    <p:cond delay="0"/>
                                  </p:stCondLst>
                                  <p:childTnLst>
                                    <p:set>
                                      <p:cBhvr>
                                        <p:cTn id="45" dur="1" fill="hold">
                                          <p:stCondLst>
                                            <p:cond delay="0"/>
                                          </p:stCondLst>
                                        </p:cTn>
                                        <p:tgtEl>
                                          <p:spTgt spid="9219">
                                            <p:txEl>
                                              <p:pRg st="7" end="7"/>
                                            </p:txEl>
                                          </p:spTgt>
                                        </p:tgtEl>
                                        <p:attrNameLst>
                                          <p:attrName>style.visibility</p:attrName>
                                        </p:attrNameLst>
                                      </p:cBhvr>
                                      <p:to>
                                        <p:strVal val="visible"/>
                                      </p:to>
                                    </p:set>
                                    <p:anim calcmode="lin" valueType="num">
                                      <p:cBhvr additive="base">
                                        <p:cTn id="46" dur="500" fill="hold"/>
                                        <p:tgtEl>
                                          <p:spTgt spid="9219">
                                            <p:txEl>
                                              <p:pRg st="7" end="7"/>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921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build="p" autoUpdateAnimBg="0" advAuto="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609600"/>
            <a:ext cx="7772400" cy="1143000"/>
          </a:xfrm>
        </p:spPr>
        <p:txBody>
          <a:bodyPr lIns="92075" tIns="46038" rIns="92075" bIns="46038"/>
          <a:lstStyle/>
          <a:p>
            <a:pPr eaLnBrk="1" hangingPunct="1"/>
            <a:r>
              <a:rPr lang="en-US" sz="5400" b="1" smtClean="0"/>
              <a:t>Tragedy (Shakespearean)</a:t>
            </a:r>
            <a:endParaRPr lang="en-US" b="1" smtClean="0"/>
          </a:p>
        </p:txBody>
      </p:sp>
      <p:sp>
        <p:nvSpPr>
          <p:cNvPr id="27651" name="Rectangle 3"/>
          <p:cNvSpPr>
            <a:spLocks noGrp="1" noChangeArrowheads="1"/>
          </p:cNvSpPr>
          <p:nvPr>
            <p:ph type="body" idx="4294967295"/>
          </p:nvPr>
        </p:nvSpPr>
        <p:spPr>
          <a:xfrm>
            <a:off x="0" y="1752600"/>
            <a:ext cx="7772400" cy="4419600"/>
          </a:xfrm>
        </p:spPr>
        <p:txBody>
          <a:bodyPr lIns="92075" tIns="46038" rIns="92075" bIns="46038">
            <a:normAutofit lnSpcReduction="10000"/>
          </a:bodyPr>
          <a:lstStyle/>
          <a:p>
            <a:pPr marL="274320" indent="-274320" eaLnBrk="1" fontAlgn="auto" hangingPunct="1">
              <a:lnSpc>
                <a:spcPct val="90000"/>
              </a:lnSpc>
              <a:spcAft>
                <a:spcPts val="0"/>
              </a:spcAft>
              <a:buClr>
                <a:schemeClr val="accent3"/>
              </a:buClr>
              <a:buFont typeface="Wingdings 2"/>
              <a:buChar char=""/>
              <a:defRPr/>
            </a:pPr>
            <a:r>
              <a:rPr lang="en-US" sz="3600" b="1" i="1" smtClean="0"/>
              <a:t>Drama where the central character/s suffer disaster/great misfortune</a:t>
            </a:r>
          </a:p>
          <a:p>
            <a:pPr marL="640080" lvl="1" indent="-246888" eaLnBrk="1" fontAlgn="auto" hangingPunct="1">
              <a:lnSpc>
                <a:spcPct val="90000"/>
              </a:lnSpc>
              <a:spcAft>
                <a:spcPts val="0"/>
              </a:spcAft>
              <a:buFont typeface="Wingdings 2"/>
              <a:buChar char=""/>
              <a:defRPr/>
            </a:pPr>
            <a:r>
              <a:rPr lang="en-US" sz="3200" b="1" i="1" smtClean="0"/>
              <a:t>In many tragedies, downfall results from&gt;</a:t>
            </a:r>
          </a:p>
          <a:p>
            <a:pPr lvl="2" indent="-246888" eaLnBrk="1" fontAlgn="auto" hangingPunct="1">
              <a:lnSpc>
                <a:spcPct val="90000"/>
              </a:lnSpc>
              <a:spcAft>
                <a:spcPts val="0"/>
              </a:spcAft>
              <a:buFont typeface="Wingdings 2"/>
              <a:buChar char=""/>
              <a:defRPr/>
            </a:pPr>
            <a:r>
              <a:rPr lang="en-US" sz="4000" b="1" i="1" smtClean="0"/>
              <a:t>Fate</a:t>
            </a:r>
          </a:p>
          <a:p>
            <a:pPr lvl="2" indent="-246888" eaLnBrk="1" fontAlgn="auto" hangingPunct="1">
              <a:lnSpc>
                <a:spcPct val="90000"/>
              </a:lnSpc>
              <a:spcAft>
                <a:spcPts val="0"/>
              </a:spcAft>
              <a:buFont typeface="Wingdings 2"/>
              <a:buChar char=""/>
              <a:defRPr/>
            </a:pPr>
            <a:r>
              <a:rPr lang="en-US" sz="4000" b="1" i="1" smtClean="0"/>
              <a:t>Character flaw/Tragic flaw</a:t>
            </a:r>
          </a:p>
          <a:p>
            <a:pPr lvl="2" indent="-246888" eaLnBrk="1" fontAlgn="auto" hangingPunct="1">
              <a:lnSpc>
                <a:spcPct val="90000"/>
              </a:lnSpc>
              <a:spcAft>
                <a:spcPts val="0"/>
              </a:spcAft>
              <a:buFont typeface="Wingdings 2"/>
              <a:buChar char=""/>
              <a:defRPr/>
            </a:pPr>
            <a:r>
              <a:rPr lang="en-US" sz="4000" b="1" i="1" smtClean="0"/>
              <a:t>Combination of the two</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anim calcmode="lin" valueType="num">
                                      <p:cBhvr additive="base">
                                        <p:cTn id="11"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765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anim calcmode="lin" valueType="num">
                                      <p:cBhvr additive="base">
                                        <p:cTn id="15"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765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 calcmode="lin" valueType="num">
                                      <p:cBhvr additive="base">
                                        <p:cTn id="19" dur="500" fill="hold"/>
                                        <p:tgtEl>
                                          <p:spTgt spid="2765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65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anim calcmode="lin" valueType="num">
                                      <p:cBhvr additive="base">
                                        <p:cTn id="23" dur="500" fill="hold"/>
                                        <p:tgtEl>
                                          <p:spTgt spid="27651">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077200" cy="5200650"/>
          </a:xfrm>
          <a:prstGeom prst="rect">
            <a:avLst/>
          </a:prstGeom>
        </p:spPr>
        <p:txBody>
          <a:bodyPr>
            <a:spAutoFit/>
          </a:bodyPr>
          <a:lstStyle/>
          <a:p>
            <a:pPr>
              <a:defRPr/>
            </a:pPr>
            <a:r>
              <a:rPr lang="en-US" sz="4400" b="1" dirty="0"/>
              <a:t>              Soliloquy</a:t>
            </a:r>
          </a:p>
          <a:p>
            <a:pPr>
              <a:defRPr/>
            </a:pPr>
            <a:r>
              <a:rPr lang="en-US" sz="4000" b="1" i="1" dirty="0"/>
              <a:t>Long speech expressing the </a:t>
            </a:r>
            <a:r>
              <a:rPr lang="en-US" sz="4000" b="1" i="1" u="sng" dirty="0"/>
              <a:t>thoughts</a:t>
            </a:r>
            <a:r>
              <a:rPr lang="en-US" sz="4000" b="1" i="1" dirty="0"/>
              <a:t> of a character alone on stage.</a:t>
            </a:r>
          </a:p>
          <a:p>
            <a:pPr>
              <a:defRPr/>
            </a:pPr>
            <a:r>
              <a:rPr lang="en-US" sz="4400" b="1" i="1" dirty="0"/>
              <a:t>                </a:t>
            </a:r>
            <a:r>
              <a:rPr lang="en-US" sz="4400" b="1" dirty="0"/>
              <a:t>Aside</a:t>
            </a:r>
            <a:endParaRPr lang="en-US" sz="4400" b="1" i="1" dirty="0"/>
          </a:p>
          <a:p>
            <a:pPr>
              <a:defRPr/>
            </a:pPr>
            <a:r>
              <a:rPr lang="en-US" sz="4000" b="1" i="1" dirty="0"/>
              <a:t>Words spoken, usually in an undertone to the audience not intended to be heard by all characters</a:t>
            </a:r>
            <a:endParaRPr lang="en-US" sz="4000" dirty="0"/>
          </a:p>
          <a:p>
            <a:pPr>
              <a:defRPr/>
            </a:pPr>
            <a:endParaRPr lang="en-US" sz="4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609600"/>
            <a:ext cx="7772400" cy="1143000"/>
          </a:xfrm>
        </p:spPr>
        <p:txBody>
          <a:bodyPr lIns="92075" tIns="46038" rIns="92075" bIns="46038"/>
          <a:lstStyle/>
          <a:p>
            <a:pPr eaLnBrk="1" hangingPunct="1"/>
            <a:r>
              <a:rPr lang="en-US" sz="6600" b="1" smtClean="0"/>
              <a:t>Dramatic Irony</a:t>
            </a:r>
            <a:endParaRPr lang="en-US" smtClean="0"/>
          </a:p>
        </p:txBody>
      </p:sp>
      <p:sp>
        <p:nvSpPr>
          <p:cNvPr id="36867" name="Rectangle 3"/>
          <p:cNvSpPr>
            <a:spLocks noGrp="1" noChangeArrowheads="1"/>
          </p:cNvSpPr>
          <p:nvPr>
            <p:ph type="body" idx="4294967295"/>
          </p:nvPr>
        </p:nvSpPr>
        <p:spPr>
          <a:xfrm>
            <a:off x="0" y="1981200"/>
            <a:ext cx="7772400" cy="4114800"/>
          </a:xfrm>
        </p:spPr>
        <p:txBody>
          <a:bodyPr lIns="92075" tIns="46038" rIns="92075" bIns="46038">
            <a:normAutofit lnSpcReduction="10000"/>
          </a:bodyPr>
          <a:lstStyle/>
          <a:p>
            <a:pPr marL="274320" indent="-274320" eaLnBrk="1" fontAlgn="auto" hangingPunct="1">
              <a:lnSpc>
                <a:spcPct val="90000"/>
              </a:lnSpc>
              <a:spcAft>
                <a:spcPts val="0"/>
              </a:spcAft>
              <a:buClr>
                <a:schemeClr val="accent3"/>
              </a:buClr>
              <a:buFont typeface="Wingdings 2"/>
              <a:buChar char=""/>
              <a:defRPr/>
            </a:pPr>
            <a:r>
              <a:rPr lang="en-US" sz="5400" b="1" i="1" smtClean="0"/>
              <a:t>A contradiction between what a character thinks and what the reader/audience knows to be true</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3"/>
          <p:cNvSpPr>
            <a:spLocks noGrp="1" noChangeArrowheads="1"/>
          </p:cNvSpPr>
          <p:nvPr>
            <p:ph type="body" idx="4294967295"/>
          </p:nvPr>
        </p:nvSpPr>
        <p:spPr>
          <a:xfrm>
            <a:off x="0" y="381000"/>
            <a:ext cx="8077200" cy="5715000"/>
          </a:xfrm>
        </p:spPr>
        <p:txBody>
          <a:bodyPr lIns="92075" tIns="46038" rIns="92075" bIns="46038">
            <a:normAutofit lnSpcReduction="10000"/>
          </a:bodyPr>
          <a:lstStyle/>
          <a:p>
            <a:pPr marL="274320" indent="-274320" eaLnBrk="1" fontAlgn="auto" hangingPunct="1">
              <a:spcAft>
                <a:spcPts val="0"/>
              </a:spcAft>
              <a:buClr>
                <a:schemeClr val="accent3"/>
              </a:buClr>
              <a:buFont typeface="Wingdings 2"/>
              <a:buNone/>
              <a:defRPr/>
            </a:pPr>
            <a:r>
              <a:rPr lang="en-US" sz="4400" b="1" i="1" dirty="0" smtClean="0"/>
              <a:t>                  </a:t>
            </a:r>
            <a:r>
              <a:rPr lang="en-US" sz="4800" b="1" i="1" dirty="0" smtClean="0"/>
              <a:t>Verbal Irony</a:t>
            </a:r>
          </a:p>
          <a:p>
            <a:pPr marL="274320" indent="-274320" eaLnBrk="1" fontAlgn="auto" hangingPunct="1">
              <a:spcAft>
                <a:spcPts val="0"/>
              </a:spcAft>
              <a:buClr>
                <a:schemeClr val="accent3"/>
              </a:buClr>
              <a:buFont typeface="Wingdings 2"/>
              <a:buNone/>
              <a:defRPr/>
            </a:pPr>
            <a:r>
              <a:rPr lang="en-US" sz="4400" b="1" i="1" dirty="0" smtClean="0"/>
              <a:t>  Words used to suggest the opposite of what is meant</a:t>
            </a:r>
          </a:p>
          <a:p>
            <a:pPr marL="274320" indent="-274320" eaLnBrk="1" fontAlgn="auto" hangingPunct="1">
              <a:spcAft>
                <a:spcPts val="0"/>
              </a:spcAft>
              <a:buClr>
                <a:schemeClr val="accent3"/>
              </a:buClr>
              <a:buFont typeface="Wingdings 2"/>
              <a:buNone/>
              <a:defRPr/>
            </a:pPr>
            <a:r>
              <a:rPr lang="en-US" sz="4400" b="1" i="1" dirty="0" smtClean="0"/>
              <a:t>               </a:t>
            </a:r>
            <a:r>
              <a:rPr lang="en-US" sz="4800" b="1" i="1" dirty="0" smtClean="0"/>
              <a:t>Situational Irony</a:t>
            </a:r>
          </a:p>
          <a:p>
            <a:pPr marL="274320" indent="-274320" eaLnBrk="1" fontAlgn="auto" hangingPunct="1">
              <a:spcAft>
                <a:spcPts val="0"/>
              </a:spcAft>
              <a:buClr>
                <a:schemeClr val="accent3"/>
              </a:buClr>
              <a:buFont typeface="Wingdings 2"/>
              <a:buNone/>
              <a:defRPr/>
            </a:pPr>
            <a:r>
              <a:rPr lang="en-US" sz="4400" b="1" i="1" dirty="0" smtClean="0"/>
              <a:t>  An event  that directly contradicts the expectations of the characters, the reader, or the audience</a:t>
            </a:r>
            <a:r>
              <a:rPr lang="en-US" sz="4400" dirty="0" smtClean="0"/>
              <a:t> </a:t>
            </a:r>
          </a:p>
          <a:p>
            <a:pPr marL="274320" indent="-274320" eaLnBrk="1" fontAlgn="auto" hangingPunct="1">
              <a:spcAft>
                <a:spcPts val="0"/>
              </a:spcAft>
              <a:buClr>
                <a:schemeClr val="accent3"/>
              </a:buClr>
              <a:buFont typeface="Wingdings 2"/>
              <a:buChar char=""/>
              <a:defRPr/>
            </a:pPr>
            <a:endParaRPr lang="en-US" sz="6000" b="1" i="1" dirty="0" smtClean="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barn(outVertical)">
                                      <p:cBhvr>
                                        <p:cTn id="7" dur="5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barn(outVertical)">
                                      <p:cBhvr>
                                        <p:cTn id="12" dur="500"/>
                                        <p:tgtEl>
                                          <p:spTgt spid="378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barn(outVertical)">
                                      <p:cBhvr>
                                        <p:cTn id="17" dur="500"/>
                                        <p:tgtEl>
                                          <p:spTgt spid="378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barn(outVertical)">
                                      <p:cBhvr>
                                        <p:cTn id="22" dur="500"/>
                                        <p:tgtEl>
                                          <p:spTgt spid="37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609600"/>
            <a:ext cx="7772400" cy="1143000"/>
          </a:xfrm>
        </p:spPr>
        <p:txBody>
          <a:bodyPr lIns="92075" tIns="46038" rIns="92075" bIns="46038">
            <a:normAutofit fontScale="90000"/>
          </a:bodyPr>
          <a:lstStyle/>
          <a:p>
            <a:pPr eaLnBrk="1" fontAlgn="auto" hangingPunct="1">
              <a:spcAft>
                <a:spcPts val="0"/>
              </a:spcAft>
              <a:defRPr/>
            </a:pPr>
            <a:r>
              <a:rPr lang="en-US" sz="7200" b="1" dirty="0" smtClean="0"/>
              <a:t>Comic Relief</a:t>
            </a:r>
            <a:endParaRPr lang="en-US" b="1" dirty="0" smtClean="0"/>
          </a:p>
        </p:txBody>
      </p:sp>
      <p:sp>
        <p:nvSpPr>
          <p:cNvPr id="47107" name="Rectangle 3"/>
          <p:cNvSpPr>
            <a:spLocks noGrp="1" noChangeArrowheads="1"/>
          </p:cNvSpPr>
          <p:nvPr>
            <p:ph type="body" idx="4294967295"/>
          </p:nvPr>
        </p:nvSpPr>
        <p:spPr>
          <a:xfrm>
            <a:off x="0" y="1752600"/>
            <a:ext cx="7772400" cy="4800600"/>
          </a:xfrm>
        </p:spPr>
        <p:txBody>
          <a:bodyPr lIns="92075" tIns="46038" rIns="92075" bIns="46038"/>
          <a:lstStyle/>
          <a:p>
            <a:pPr eaLnBrk="1" hangingPunct="1">
              <a:lnSpc>
                <a:spcPct val="90000"/>
              </a:lnSpc>
            </a:pPr>
            <a:r>
              <a:rPr lang="en-US" sz="4000" b="1" i="1" smtClean="0"/>
              <a:t>Use of comedy within Tragedy in order  provide </a:t>
            </a:r>
            <a:r>
              <a:rPr lang="ja-JP" altLang="en-US" sz="4000" b="1" i="1" smtClean="0">
                <a:cs typeface="HGP明朝E"/>
              </a:rPr>
              <a:t>“</a:t>
            </a:r>
            <a:r>
              <a:rPr lang="en-US" altLang="ja-JP" sz="4000" b="1" i="1" smtClean="0">
                <a:cs typeface="HGP明朝E"/>
              </a:rPr>
              <a:t>relief</a:t>
            </a:r>
            <a:r>
              <a:rPr lang="ja-JP" altLang="en-US" sz="4000" b="1" i="1" smtClean="0">
                <a:cs typeface="HGP明朝E"/>
              </a:rPr>
              <a:t>”</a:t>
            </a:r>
            <a:r>
              <a:rPr lang="en-US" altLang="ja-JP" sz="4000" b="1" i="1" smtClean="0">
                <a:cs typeface="HGP明朝E"/>
              </a:rPr>
              <a:t> from seriousness or sadness.  </a:t>
            </a:r>
          </a:p>
          <a:p>
            <a:pPr eaLnBrk="1" hangingPunct="1">
              <a:lnSpc>
                <a:spcPct val="90000"/>
              </a:lnSpc>
            </a:pPr>
            <a:r>
              <a:rPr lang="en-US" sz="4000" b="1" i="1" smtClean="0"/>
              <a:t>In Macbeth</a:t>
            </a:r>
            <a:r>
              <a:rPr lang="en-US" altLang="ja-JP" sz="4000" b="1" i="1" smtClean="0">
                <a:cs typeface="HGP明朝E"/>
              </a:rPr>
              <a:t> the Porter scene provide  comic relief .</a:t>
            </a:r>
            <a:endParaRPr lang="en-US" smtClean="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strips(downRight)">
                                      <p:cBhvr>
                                        <p:cTn id="7" dur="500"/>
                                        <p:tgtEl>
                                          <p:spTgt spid="47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strips(downRight)">
                                      <p:cBhvr>
                                        <p:cTn id="12" dur="500"/>
                                        <p:tgtEl>
                                          <p:spTgt spid="471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Grp="1" noChangeArrowheads="1"/>
          </p:cNvSpPr>
          <p:nvPr>
            <p:ph type="title" idx="4294967295"/>
          </p:nvPr>
        </p:nvSpPr>
        <p:spPr>
          <a:xfrm>
            <a:off x="0" y="609600"/>
            <a:ext cx="7772400" cy="833438"/>
          </a:xfrm>
        </p:spPr>
        <p:txBody>
          <a:bodyPr>
            <a:normAutofit fontScale="90000"/>
          </a:bodyPr>
          <a:lstStyle/>
          <a:p>
            <a:pPr eaLnBrk="1" fontAlgn="auto" hangingPunct="1">
              <a:spcAft>
                <a:spcPts val="0"/>
              </a:spcAft>
              <a:defRPr/>
            </a:pPr>
            <a:r>
              <a:rPr lang="en-US" sz="7200" dirty="0" smtClean="0">
                <a:effectLst>
                  <a:outerShdw blurRad="38100" dist="38100" dir="2700000" algn="tl">
                    <a:srgbClr val="C0C0C0"/>
                  </a:outerShdw>
                </a:effectLst>
              </a:rPr>
              <a:t>              Theme</a:t>
            </a:r>
          </a:p>
        </p:txBody>
      </p:sp>
      <p:sp>
        <p:nvSpPr>
          <p:cNvPr id="11271" name="Rectangle 7"/>
          <p:cNvSpPr>
            <a:spLocks noGrp="1" noChangeArrowheads="1"/>
          </p:cNvSpPr>
          <p:nvPr>
            <p:ph type="body" idx="4294967295"/>
          </p:nvPr>
        </p:nvSpPr>
        <p:spPr>
          <a:xfrm>
            <a:off x="0" y="1981200"/>
            <a:ext cx="7772400" cy="4114800"/>
          </a:xfrm>
        </p:spPr>
        <p:txBody>
          <a:bodyPr>
            <a:normAutofit/>
          </a:bodyPr>
          <a:lstStyle/>
          <a:p>
            <a:pPr marL="274320" indent="-274320" eaLnBrk="1" fontAlgn="auto" hangingPunct="1">
              <a:lnSpc>
                <a:spcPct val="90000"/>
              </a:lnSpc>
              <a:spcAft>
                <a:spcPts val="0"/>
              </a:spcAft>
              <a:buClr>
                <a:schemeClr val="accent3"/>
              </a:buClr>
              <a:buFont typeface="Wingdings 2" panose="05020102010507070707" pitchFamily="18" charset="2"/>
              <a:buNone/>
              <a:defRPr/>
            </a:pPr>
            <a:endParaRPr lang="en-US" sz="2800" b="1" i="1" dirty="0" smtClean="0">
              <a:effectLst>
                <a:outerShdw blurRad="38100" dist="38100" dir="2700000" algn="tl">
                  <a:srgbClr val="C0C0C0"/>
                </a:outerShdw>
              </a:effectLst>
              <a:cs typeface="Times New Roman" pitchFamily="18" charset="0"/>
            </a:endParaRPr>
          </a:p>
          <a:p>
            <a:pPr marL="274320" indent="-274320" eaLnBrk="1" fontAlgn="auto" hangingPunct="1">
              <a:lnSpc>
                <a:spcPct val="90000"/>
              </a:lnSpc>
              <a:spcAft>
                <a:spcPts val="0"/>
              </a:spcAft>
              <a:buClr>
                <a:schemeClr val="accent3"/>
              </a:buClr>
              <a:buFont typeface="Wingdings 2" panose="05020102010507070707" pitchFamily="18" charset="2"/>
              <a:buNone/>
              <a:defRPr/>
            </a:pPr>
            <a:endParaRPr lang="en-US" sz="2800" b="1" i="1" dirty="0" smtClean="0">
              <a:effectLst>
                <a:outerShdw blurRad="38100" dist="38100" dir="2700000" algn="tl">
                  <a:srgbClr val="C0C0C0"/>
                </a:outerShdw>
              </a:effectLst>
              <a:cs typeface="Times New Roman" pitchFamily="18" charset="0"/>
            </a:endParaRPr>
          </a:p>
          <a:p>
            <a:pPr marL="274320" indent="-274320" eaLnBrk="1" fontAlgn="auto" hangingPunct="1">
              <a:lnSpc>
                <a:spcPct val="90000"/>
              </a:lnSpc>
              <a:spcAft>
                <a:spcPts val="0"/>
              </a:spcAft>
              <a:buClr>
                <a:schemeClr val="accent3"/>
              </a:buClr>
              <a:buFont typeface="Wingdings 2" panose="05020102010507070707" pitchFamily="18" charset="2"/>
              <a:buNone/>
              <a:defRPr/>
            </a:pPr>
            <a:endParaRPr lang="en-US" sz="2800" b="1" i="1" dirty="0" smtClean="0">
              <a:effectLst>
                <a:outerShdw blurRad="38100" dist="38100" dir="2700000" algn="tl">
                  <a:srgbClr val="C0C0C0"/>
                </a:outerShdw>
              </a:effectLst>
              <a:cs typeface="Times New Roman" pitchFamily="18" charset="0"/>
            </a:endParaRPr>
          </a:p>
          <a:p>
            <a:pPr marL="274320" indent="-274320" eaLnBrk="1" fontAlgn="auto" hangingPunct="1">
              <a:lnSpc>
                <a:spcPct val="90000"/>
              </a:lnSpc>
              <a:spcAft>
                <a:spcPts val="0"/>
              </a:spcAft>
              <a:buClr>
                <a:schemeClr val="accent3"/>
              </a:buClr>
              <a:buFont typeface="Wingdings 2" panose="05020102010507070707" pitchFamily="18" charset="2"/>
              <a:buNone/>
              <a:defRPr/>
            </a:pPr>
            <a:r>
              <a:rPr lang="en-US" sz="2800" b="1" i="1" dirty="0" smtClean="0">
                <a:effectLst>
                  <a:outerShdw blurRad="38100" dist="38100" dir="2700000" algn="tl">
                    <a:srgbClr val="C0C0C0"/>
                  </a:outerShdw>
                </a:effectLst>
                <a:cs typeface="Times New Roman" pitchFamily="18" charset="0"/>
              </a:rPr>
              <a:t>                                Good  vs. Evil</a:t>
            </a:r>
          </a:p>
          <a:p>
            <a:pPr marL="274320" indent="-274320" eaLnBrk="1" fontAlgn="auto" hangingPunct="1">
              <a:lnSpc>
                <a:spcPct val="90000"/>
              </a:lnSpc>
              <a:spcAft>
                <a:spcPts val="0"/>
              </a:spcAft>
              <a:buClr>
                <a:schemeClr val="accent3"/>
              </a:buClr>
              <a:buFont typeface="Wingdings 2" panose="05020102010507070707" pitchFamily="18" charset="2"/>
              <a:buNone/>
              <a:defRPr/>
            </a:pPr>
            <a:r>
              <a:rPr lang="en-US" sz="2800" b="1" i="1" dirty="0" smtClean="0">
                <a:effectLst>
                  <a:outerShdw blurRad="38100" dist="38100" dir="2700000" algn="tl">
                    <a:srgbClr val="C0C0C0"/>
                  </a:outerShdw>
                </a:effectLst>
                <a:cs typeface="Times New Roman" pitchFamily="18" charset="0"/>
              </a:rPr>
              <a:t>                                    Ambition</a:t>
            </a:r>
          </a:p>
          <a:p>
            <a:pPr marL="274320" indent="-274320" eaLnBrk="1" fontAlgn="auto" hangingPunct="1">
              <a:lnSpc>
                <a:spcPct val="90000"/>
              </a:lnSpc>
              <a:spcAft>
                <a:spcPts val="0"/>
              </a:spcAft>
              <a:buClr>
                <a:schemeClr val="accent3"/>
              </a:buClr>
              <a:buFont typeface="Wingdings 2"/>
              <a:buChar char=""/>
              <a:defRPr/>
            </a:pPr>
            <a:endParaRPr lang="en-US" sz="2800" b="1" i="1" dirty="0" smtClean="0">
              <a:effectLst>
                <a:outerShdw blurRad="38100" dist="38100" dir="2700000" algn="tl">
                  <a:srgbClr val="C0C0C0"/>
                </a:outerShdw>
              </a:effectLst>
            </a:endParaRPr>
          </a:p>
        </p:txBody>
      </p:sp>
    </p:spTree>
  </p:cSld>
  <p:clrMapOvr>
    <a:masterClrMapping/>
  </p:clrMapOvr>
  <p:transition spd="med">
    <p:whee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381000" y="304800"/>
            <a:ext cx="7772400" cy="1470025"/>
          </a:xfrm>
          <a:ln>
            <a:miter lim="800000"/>
            <a:headEnd/>
            <a:tailEnd/>
          </a:ln>
        </p:spPr>
        <p:txBody>
          <a:bodyPr/>
          <a:lstStyle/>
          <a:p>
            <a:pPr eaLnBrk="1" fontAlgn="auto" hangingPunct="1">
              <a:spcAft>
                <a:spcPts val="0"/>
              </a:spcAft>
              <a:defRPr/>
            </a:pPr>
            <a:r>
              <a:rPr lang="en-US" sz="6000" dirty="0" smtClean="0"/>
              <a:t>Poetic Justice</a:t>
            </a:r>
          </a:p>
        </p:txBody>
      </p:sp>
      <p:sp>
        <p:nvSpPr>
          <p:cNvPr id="22531" name="Subtitle 2"/>
          <p:cNvSpPr>
            <a:spLocks noGrp="1"/>
          </p:cNvSpPr>
          <p:nvPr>
            <p:ph type="subTitle" idx="1"/>
          </p:nvPr>
        </p:nvSpPr>
        <p:spPr>
          <a:xfrm>
            <a:off x="914400" y="1828800"/>
            <a:ext cx="6553200" cy="2667000"/>
          </a:xfrm>
        </p:spPr>
        <p:txBody>
          <a:bodyPr/>
          <a:lstStyle/>
          <a:p>
            <a:pPr marR="0" eaLnBrk="1" hangingPunct="1">
              <a:lnSpc>
                <a:spcPct val="80000"/>
              </a:lnSpc>
            </a:pPr>
            <a:r>
              <a:rPr lang="en-US" sz="4100" smtClean="0"/>
              <a:t>The idea virtous should be rewarded and vice should be punished. Poetic justice has been employed in  Macbeth.</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81000" y="2743200"/>
            <a:ext cx="8229600" cy="1143000"/>
          </a:xfrm>
        </p:spPr>
        <p:txBody>
          <a:bodyPr>
            <a:normAutofit fontScale="90000"/>
          </a:bodyPr>
          <a:lstStyle/>
          <a:p>
            <a:pPr eaLnBrk="1" fontAlgn="auto" hangingPunct="1">
              <a:spcAft>
                <a:spcPts val="0"/>
              </a:spcAft>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r>
              <a:rPr lang="en-US" sz="9800" dirty="0" smtClean="0"/>
              <a:t> </a:t>
            </a:r>
            <a:br>
              <a:rPr lang="en-US" sz="9800" dirty="0" smtClean="0"/>
            </a:br>
            <a:r>
              <a:rPr lang="en-US" sz="9800" dirty="0" smtClean="0"/>
              <a:t/>
            </a:r>
            <a:br>
              <a:rPr lang="en-US" sz="9800" dirty="0" smtClean="0"/>
            </a:br>
            <a:r>
              <a:rPr lang="en-US" sz="9800" dirty="0" smtClean="0"/>
              <a:t/>
            </a:r>
            <a:br>
              <a:rPr lang="en-US" sz="9800" dirty="0" smtClean="0"/>
            </a:br>
            <a:r>
              <a:rPr lang="en-US" sz="9800" dirty="0" smtClean="0"/>
              <a:t>Thanks</a:t>
            </a:r>
          </a:p>
        </p:txBody>
      </p:sp>
      <p:sp>
        <p:nvSpPr>
          <p:cNvPr id="23555" name="Content Placeholder 2"/>
          <p:cNvSpPr>
            <a:spLocks noGrp="1"/>
          </p:cNvSpPr>
          <p:nvPr>
            <p:ph idx="1"/>
          </p:nvPr>
        </p:nvSpPr>
        <p:spPr/>
        <p:txBody>
          <a:bodyPr/>
          <a:lstStyle/>
          <a:p>
            <a:pPr eaLnBrk="1" hangingPunct="1">
              <a:buFontTx/>
              <a:buNone/>
            </a:pPr>
            <a:r>
              <a:rPr lang="en-US" smtClean="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0" y="-76200"/>
            <a:ext cx="7772400" cy="1143000"/>
          </a:xfrm>
        </p:spPr>
        <p:txBody>
          <a:bodyPr/>
          <a:lstStyle/>
          <a:p>
            <a:pPr eaLnBrk="1" hangingPunct="1"/>
            <a:r>
              <a:rPr lang="en-US" smtClean="0"/>
              <a:t>Life of a Playwright</a:t>
            </a:r>
          </a:p>
        </p:txBody>
      </p:sp>
      <p:sp>
        <p:nvSpPr>
          <p:cNvPr id="5123" name="Rectangle 3"/>
          <p:cNvSpPr>
            <a:spLocks noGrp="1" noChangeArrowheads="1"/>
          </p:cNvSpPr>
          <p:nvPr>
            <p:ph type="body" idx="4294967295"/>
          </p:nvPr>
        </p:nvSpPr>
        <p:spPr>
          <a:xfrm>
            <a:off x="4114800" y="1066800"/>
            <a:ext cx="5029200" cy="5029200"/>
          </a:xfrm>
        </p:spPr>
        <p:txBody>
          <a:bodyPr>
            <a:normAutofit fontScale="92500"/>
          </a:bodyPr>
          <a:lstStyle/>
          <a:p>
            <a:pPr marL="274320" indent="-274320" eaLnBrk="1" fontAlgn="auto" hangingPunct="1">
              <a:lnSpc>
                <a:spcPct val="90000"/>
              </a:lnSpc>
              <a:spcAft>
                <a:spcPts val="0"/>
              </a:spcAft>
              <a:buClr>
                <a:schemeClr val="accent3"/>
              </a:buClr>
              <a:buFont typeface="Wingdings 2"/>
              <a:buChar char=""/>
              <a:defRPr/>
            </a:pPr>
            <a:r>
              <a:rPr lang="en-US" sz="2800" smtClean="0"/>
              <a:t>During Shakespeare</a:t>
            </a:r>
            <a:r>
              <a:rPr lang="ja-JP" altLang="en-US" sz="2800" smtClean="0"/>
              <a:t>’</a:t>
            </a:r>
            <a:r>
              <a:rPr lang="en-US" altLang="ja-JP" sz="2800" smtClean="0"/>
              <a:t>s days, the life of a playwright was hardly deemed worthy!</a:t>
            </a:r>
          </a:p>
          <a:p>
            <a:pPr marL="274320" indent="-274320" eaLnBrk="1" fontAlgn="auto" hangingPunct="1">
              <a:lnSpc>
                <a:spcPct val="90000"/>
              </a:lnSpc>
              <a:spcAft>
                <a:spcPts val="0"/>
              </a:spcAft>
              <a:buClr>
                <a:schemeClr val="accent3"/>
              </a:buClr>
              <a:buFont typeface="Wingdings 2"/>
              <a:buChar char=""/>
              <a:defRPr/>
            </a:pPr>
            <a:r>
              <a:rPr lang="en-US" sz="2800" smtClean="0"/>
              <a:t>The years between his marriage and departure for London are called the </a:t>
            </a:r>
            <a:r>
              <a:rPr lang="ja-JP" altLang="en-US" sz="2800" smtClean="0"/>
              <a:t>“</a:t>
            </a:r>
            <a:r>
              <a:rPr lang="en-US" altLang="ja-JP" sz="2800" smtClean="0"/>
              <a:t>Lost Years.</a:t>
            </a:r>
            <a:r>
              <a:rPr lang="ja-JP" altLang="en-US" sz="2800" smtClean="0"/>
              <a:t>”</a:t>
            </a:r>
            <a:r>
              <a:rPr lang="en-US" altLang="ja-JP" sz="2800" smtClean="0"/>
              <a:t>  Little known about what he did.</a:t>
            </a:r>
          </a:p>
          <a:p>
            <a:pPr marL="274320" indent="-274320" eaLnBrk="1" fontAlgn="auto" hangingPunct="1">
              <a:lnSpc>
                <a:spcPct val="90000"/>
              </a:lnSpc>
              <a:spcAft>
                <a:spcPts val="0"/>
              </a:spcAft>
              <a:buClr>
                <a:schemeClr val="accent3"/>
              </a:buClr>
              <a:buFont typeface="Wingdings 2"/>
              <a:buChar char=""/>
              <a:defRPr/>
            </a:pPr>
            <a:r>
              <a:rPr lang="en-US" sz="2800" smtClean="0"/>
              <a:t>First gained status when he performed for Queen Elizabeth I (with whom he was very popular) </a:t>
            </a:r>
          </a:p>
          <a:p>
            <a:pPr marL="274320" indent="-274320" eaLnBrk="1" fontAlgn="auto" hangingPunct="1">
              <a:lnSpc>
                <a:spcPct val="90000"/>
              </a:lnSpc>
              <a:spcAft>
                <a:spcPts val="0"/>
              </a:spcAft>
              <a:buClr>
                <a:schemeClr val="accent3"/>
              </a:buClr>
              <a:buFont typeface="Wingdings 2"/>
              <a:buChar char=""/>
              <a:defRPr/>
            </a:pPr>
            <a:r>
              <a:rPr lang="en-US" sz="2800" smtClean="0"/>
              <a:t>By 1594 six of his plays were written and produced.</a:t>
            </a:r>
          </a:p>
        </p:txBody>
      </p:sp>
      <p:pic>
        <p:nvPicPr>
          <p:cNvPr id="6148" name="Picture 12" descr="Z:\Production\Melissa\HTML Project\Incoming\NovelNotes_Images_for_Lason\Macbeth\5265967-2400x18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2624138"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0" y="685800"/>
            <a:ext cx="7924800" cy="6172200"/>
          </a:xfrm>
        </p:spPr>
        <p:txBody>
          <a:bodyPr/>
          <a:lstStyle/>
          <a:p>
            <a:pPr eaLnBrk="1" hangingPunct="1">
              <a:lnSpc>
                <a:spcPct val="90000"/>
              </a:lnSpc>
            </a:pPr>
            <a:r>
              <a:rPr lang="en-US" smtClean="0"/>
              <a:t>Originally, his plays were not written to be read as literature, but as consumable materials.</a:t>
            </a:r>
          </a:p>
          <a:p>
            <a:pPr eaLnBrk="1" hangingPunct="1">
              <a:lnSpc>
                <a:spcPct val="90000"/>
              </a:lnSpc>
            </a:pPr>
            <a:r>
              <a:rPr lang="en-US" smtClean="0"/>
              <a:t>Manuscripts were not circulated due to the fact that the content could be stolen and this was their livelihood.</a:t>
            </a:r>
          </a:p>
          <a:p>
            <a:pPr eaLnBrk="1" hangingPunct="1">
              <a:lnSpc>
                <a:spcPct val="90000"/>
              </a:lnSpc>
            </a:pPr>
            <a:r>
              <a:rPr lang="en-US" smtClean="0"/>
              <a:t>It is a known fact that Shakespeare borrowed widely from many sources.</a:t>
            </a:r>
          </a:p>
          <a:p>
            <a:pPr eaLnBrk="1" hangingPunct="1">
              <a:lnSpc>
                <a:spcPct val="90000"/>
              </a:lnSpc>
            </a:pPr>
            <a:r>
              <a:rPr lang="en-US" smtClean="0"/>
              <a:t>1594 He performed and wrote for a group of actors called the Lord Chamberlain</a:t>
            </a:r>
            <a:r>
              <a:rPr lang="ja-JP" altLang="en-US" smtClean="0">
                <a:cs typeface="HGP明朝E"/>
              </a:rPr>
              <a:t>’</a:t>
            </a:r>
            <a:r>
              <a:rPr lang="en-US" altLang="ja-JP" smtClean="0">
                <a:cs typeface="HGP明朝E"/>
              </a:rPr>
              <a:t>s Men.</a:t>
            </a:r>
          </a:p>
          <a:p>
            <a:pPr eaLnBrk="1" hangingPunct="1">
              <a:lnSpc>
                <a:spcPct val="90000"/>
              </a:lnSpc>
            </a:pPr>
            <a:r>
              <a:rPr lang="en-US" smtClean="0"/>
              <a:t>Most of his performances were done for royalty.</a:t>
            </a: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0" y="0"/>
            <a:ext cx="7772400" cy="1143000"/>
          </a:xfrm>
        </p:spPr>
        <p:txBody>
          <a:bodyPr/>
          <a:lstStyle/>
          <a:p>
            <a:pPr eaLnBrk="1" hangingPunct="1"/>
            <a:r>
              <a:rPr lang="en-US" smtClean="0"/>
              <a:t>	    The Globe Theater 1599</a:t>
            </a:r>
          </a:p>
        </p:txBody>
      </p:sp>
      <p:pic>
        <p:nvPicPr>
          <p:cNvPr id="72708" name="Picture 4" descr="F:\Shakespeare\Elizabethian theat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86106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Text Box 6"/>
          <p:cNvSpPr txBox="1">
            <a:spLocks noChangeArrowheads="1"/>
          </p:cNvSpPr>
          <p:nvPr/>
        </p:nvSpPr>
        <p:spPr bwMode="auto">
          <a:xfrm>
            <a:off x="6629400" y="6400800"/>
            <a:ext cx="2079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solidFill>
                  <a:srgbClr val="0000FF"/>
                </a:solidFill>
                <a:effectLst/>
              </a:rPr>
              <a:t>Burned in 1613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2706">
                                            <p:txEl>
                                              <p:pRg st="0" end="0"/>
                                            </p:txEl>
                                          </p:spTgt>
                                        </p:tgtEl>
                                        <p:attrNameLst>
                                          <p:attrName>style.visibility</p:attrName>
                                        </p:attrNameLst>
                                      </p:cBhvr>
                                      <p:to>
                                        <p:strVal val="visible"/>
                                      </p:to>
                                    </p:set>
                                    <p:anim calcmode="lin" valueType="num">
                                      <p:cBhvr additive="base">
                                        <p:cTn id="7" dur="500" fill="hold"/>
                                        <p:tgtEl>
                                          <p:spTgt spid="727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70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72708"/>
                                        </p:tgtEl>
                                        <p:attrNameLst>
                                          <p:attrName>style.visibility</p:attrName>
                                        </p:attrNameLst>
                                      </p:cBhvr>
                                      <p:to>
                                        <p:strVal val="visible"/>
                                      </p:to>
                                    </p:set>
                                    <p:animEffect transition="in" filter="dissolve">
                                      <p:cBhvr>
                                        <p:cTn id="13" dur="500"/>
                                        <p:tgtEl>
                                          <p:spTgt spid="7270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2710">
                                            <p:txEl>
                                              <p:pRg st="0" end="0"/>
                                            </p:txEl>
                                          </p:spTgt>
                                        </p:tgtEl>
                                        <p:attrNameLst>
                                          <p:attrName>style.visibility</p:attrName>
                                        </p:attrNameLst>
                                      </p:cBhvr>
                                      <p:to>
                                        <p:strVal val="visible"/>
                                      </p:to>
                                    </p:set>
                                    <p:animEffect transition="in" filter="dissolve">
                                      <p:cBhvr>
                                        <p:cTn id="18" dur="500"/>
                                        <p:tgtEl>
                                          <p:spTgt spid="727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build="p" autoUpdateAnimBg="0"/>
      <p:bldP spid="72710"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371600" y="-228600"/>
            <a:ext cx="7772400" cy="1143000"/>
          </a:xfrm>
        </p:spPr>
        <p:txBody>
          <a:bodyPr/>
          <a:lstStyle/>
          <a:p>
            <a:pPr eaLnBrk="1" hangingPunct="1"/>
            <a:r>
              <a:rPr lang="en-US" sz="6000" b="1" smtClean="0">
                <a:solidFill>
                  <a:srgbClr val="800080"/>
                </a:solidFill>
              </a:rPr>
              <a:t>When in a play...</a:t>
            </a:r>
            <a:endParaRPr lang="en-US" smtClean="0">
              <a:solidFill>
                <a:srgbClr val="800080"/>
              </a:solidFill>
            </a:endParaRPr>
          </a:p>
        </p:txBody>
      </p:sp>
      <p:sp>
        <p:nvSpPr>
          <p:cNvPr id="12291" name="Rectangle 3"/>
          <p:cNvSpPr>
            <a:spLocks noGrp="1" noChangeArrowheads="1"/>
          </p:cNvSpPr>
          <p:nvPr>
            <p:ph type="body" sz="half" idx="4294967295"/>
          </p:nvPr>
        </p:nvSpPr>
        <p:spPr>
          <a:xfrm>
            <a:off x="0" y="609600"/>
            <a:ext cx="5105400" cy="5867400"/>
          </a:xfrm>
        </p:spPr>
        <p:txBody>
          <a:bodyPr/>
          <a:lstStyle/>
          <a:p>
            <a:pPr eaLnBrk="1" hangingPunct="1">
              <a:lnSpc>
                <a:spcPct val="90000"/>
              </a:lnSpc>
            </a:pPr>
            <a:r>
              <a:rPr lang="en-US" b="1" smtClean="0"/>
              <a:t>Only men were permitted to perform</a:t>
            </a:r>
          </a:p>
          <a:p>
            <a:pPr eaLnBrk="1" hangingPunct="1">
              <a:lnSpc>
                <a:spcPct val="90000"/>
              </a:lnSpc>
            </a:pPr>
            <a:r>
              <a:rPr lang="en-US" b="1" smtClean="0"/>
              <a:t>Boys or effeminate men were used to play the women</a:t>
            </a:r>
          </a:p>
          <a:p>
            <a:pPr eaLnBrk="1" hangingPunct="1">
              <a:lnSpc>
                <a:spcPct val="90000"/>
              </a:lnSpc>
            </a:pPr>
            <a:r>
              <a:rPr lang="en-US" b="1" smtClean="0"/>
              <a:t>Costumes were often the company</a:t>
            </a:r>
            <a:r>
              <a:rPr lang="ja-JP" altLang="en-US" b="1" smtClean="0">
                <a:cs typeface="HGP明朝E"/>
              </a:rPr>
              <a:t>’</a:t>
            </a:r>
            <a:r>
              <a:rPr lang="en-US" altLang="ja-JP" b="1" smtClean="0">
                <a:cs typeface="HGP明朝E"/>
              </a:rPr>
              <a:t>s most valuable asset</a:t>
            </a:r>
          </a:p>
          <a:p>
            <a:pPr eaLnBrk="1" hangingPunct="1">
              <a:lnSpc>
                <a:spcPct val="90000"/>
              </a:lnSpc>
            </a:pPr>
            <a:r>
              <a:rPr lang="en-US" b="1" smtClean="0"/>
              <a:t>Costumes were made by the company, bought in London, or donated by courtiers</a:t>
            </a:r>
          </a:p>
          <a:p>
            <a:pPr eaLnBrk="1" hangingPunct="1">
              <a:lnSpc>
                <a:spcPct val="90000"/>
              </a:lnSpc>
            </a:pPr>
            <a:endParaRPr lang="en-US" sz="2800" smtClean="0"/>
          </a:p>
        </p:txBody>
      </p:sp>
      <p:pic>
        <p:nvPicPr>
          <p:cNvPr id="12293" name="Picture 5" descr="P:\plate56a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371600"/>
            <a:ext cx="35750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1+#ppt_w/2"/>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12" dur="500"/>
                                        <p:tgtEl>
                                          <p:spTgt spid="12291">
                                            <p:txEl>
                                              <p:pRg st="0" end="0"/>
                                            </p:txEl>
                                          </p:spTgt>
                                        </p:tgtEl>
                                      </p:cBhvr>
                                    </p:animEffect>
                                  </p:childTnLst>
                                </p:cTn>
                              </p:par>
                            </p:childTnLst>
                          </p:cTn>
                        </p:par>
                        <p:par>
                          <p:cTn id="13" fill="hold" nodeType="afterGroup">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16" dur="500"/>
                                        <p:tgtEl>
                                          <p:spTgt spid="12291">
                                            <p:txEl>
                                              <p:pRg st="1" end="1"/>
                                            </p:txEl>
                                          </p:spTgt>
                                        </p:tgtEl>
                                      </p:cBhvr>
                                    </p:animEffect>
                                  </p:childTnLst>
                                </p:cTn>
                              </p:par>
                            </p:childTnLst>
                          </p:cTn>
                        </p:par>
                        <p:par>
                          <p:cTn id="17" fill="hold" nodeType="afterGroup">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20" dur="500"/>
                                        <p:tgtEl>
                                          <p:spTgt spid="12291">
                                            <p:txEl>
                                              <p:pRg st="2" end="2"/>
                                            </p:txEl>
                                          </p:spTgt>
                                        </p:tgtEl>
                                      </p:cBhvr>
                                    </p:animEffect>
                                  </p:childTnLst>
                                </p:cTn>
                              </p:par>
                            </p:childTnLst>
                          </p:cTn>
                        </p:par>
                        <p:par>
                          <p:cTn id="21" fill="hold" nodeType="afterGroup">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12291">
                                            <p:txEl>
                                              <p:pRg st="3" end="3"/>
                                            </p:txEl>
                                          </p:spTgt>
                                        </p:tgtEl>
                                        <p:attrNameLst>
                                          <p:attrName>style.visibility</p:attrName>
                                        </p:attrNameLst>
                                      </p:cBhvr>
                                      <p:to>
                                        <p:strVal val="visible"/>
                                      </p:to>
                                    </p:set>
                                    <p:animEffect transition="in" filter="blinds(horizontal)">
                                      <p:cBhvr>
                                        <p:cTn id="24" dur="500"/>
                                        <p:tgtEl>
                                          <p:spTgt spid="12291">
                                            <p:txEl>
                                              <p:pRg st="3" end="3"/>
                                            </p:txEl>
                                          </p:spTgt>
                                        </p:tgtEl>
                                      </p:cBhvr>
                                    </p:animEffect>
                                  </p:childTnLst>
                                </p:cTn>
                              </p:par>
                            </p:childTnLst>
                          </p:cTn>
                        </p:par>
                        <p:par>
                          <p:cTn id="25" fill="hold" nodeType="afterGroup">
                            <p:stCondLst>
                              <p:cond delay="2500"/>
                            </p:stCondLst>
                            <p:childTnLst>
                              <p:par>
                                <p:cTn id="26" presetID="9" presetClass="entr" presetSubtype="0" fill="hold" nodeType="afterEffect">
                                  <p:stCondLst>
                                    <p:cond delay="0"/>
                                  </p:stCondLst>
                                  <p:childTnLst>
                                    <p:set>
                                      <p:cBhvr>
                                        <p:cTn id="27" dur="1" fill="hold">
                                          <p:stCondLst>
                                            <p:cond delay="0"/>
                                          </p:stCondLst>
                                        </p:cTn>
                                        <p:tgtEl>
                                          <p:spTgt spid="12293"/>
                                        </p:tgtEl>
                                        <p:attrNameLst>
                                          <p:attrName>style.visibility</p:attrName>
                                        </p:attrNameLst>
                                      </p:cBhvr>
                                      <p:to>
                                        <p:strVal val="visible"/>
                                      </p:to>
                                    </p:set>
                                    <p:animEffect transition="in" filter="dissolve">
                                      <p:cBhvr>
                                        <p:cTn id="28"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build="p"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5" descr="Z:\Production\Melissa\HTML_Project\Incoming\NovelNotes_Images_for_Lason\Macbeth\shutterstock_2879386.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2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title" idx="4294967295"/>
          </p:nvPr>
        </p:nvSpPr>
        <p:spPr>
          <a:xfrm>
            <a:off x="0" y="76200"/>
            <a:ext cx="7772400" cy="1143000"/>
          </a:xfrm>
        </p:spPr>
        <p:txBody>
          <a:bodyPr>
            <a:normAutofit fontScale="90000"/>
          </a:bodyPr>
          <a:lstStyle/>
          <a:p>
            <a:pPr eaLnBrk="1" fontAlgn="auto" hangingPunct="1">
              <a:spcAft>
                <a:spcPts val="0"/>
              </a:spcAft>
              <a:defRPr/>
            </a:pPr>
            <a:r>
              <a:rPr lang="en-US" b="1" i="1" smtClean="0">
                <a:solidFill>
                  <a:srgbClr val="BD1555"/>
                </a:solidFill>
              </a:rPr>
              <a:t>Macbeth</a:t>
            </a:r>
            <a:r>
              <a:rPr lang="en-US" b="1" smtClean="0">
                <a:solidFill>
                  <a:srgbClr val="BD1555"/>
                </a:solidFill>
              </a:rPr>
              <a:t>:  </a:t>
            </a:r>
            <a:br>
              <a:rPr lang="en-US" b="1" smtClean="0">
                <a:solidFill>
                  <a:srgbClr val="BD1555"/>
                </a:solidFill>
              </a:rPr>
            </a:br>
            <a:r>
              <a:rPr lang="en-US" b="1" smtClean="0">
                <a:solidFill>
                  <a:srgbClr val="BD1555"/>
                </a:solidFill>
              </a:rPr>
              <a:t>The Historical Context</a:t>
            </a:r>
            <a:endParaRPr lang="en-US" smtClean="0"/>
          </a:p>
        </p:txBody>
      </p:sp>
      <p:sp>
        <p:nvSpPr>
          <p:cNvPr id="10244" name="Rectangle 3"/>
          <p:cNvSpPr>
            <a:spLocks noGrp="1" noChangeArrowheads="1"/>
          </p:cNvSpPr>
          <p:nvPr>
            <p:ph type="body" idx="4294967295"/>
          </p:nvPr>
        </p:nvSpPr>
        <p:spPr>
          <a:xfrm>
            <a:off x="3810000" y="1524000"/>
            <a:ext cx="5334000" cy="5257800"/>
          </a:xfrm>
        </p:spPr>
        <p:txBody>
          <a:bodyPr/>
          <a:lstStyle/>
          <a:p>
            <a:pPr eaLnBrk="1" hangingPunct="1">
              <a:lnSpc>
                <a:spcPct val="90000"/>
              </a:lnSpc>
            </a:pPr>
            <a:r>
              <a:rPr lang="en-US" sz="2400" i="1" smtClean="0"/>
              <a:t>Macbeth</a:t>
            </a:r>
            <a:r>
              <a:rPr lang="en-US" sz="2400" smtClean="0"/>
              <a:t> is supposed to have been written sometime between 1603 and 1606, after The King</a:t>
            </a:r>
            <a:r>
              <a:rPr lang="ja-JP" altLang="en-US" sz="2400" smtClean="0">
                <a:cs typeface="HGP明朝E"/>
              </a:rPr>
              <a:t>’</a:t>
            </a:r>
            <a:r>
              <a:rPr lang="en-US" altLang="ja-JP" sz="2400" smtClean="0">
                <a:cs typeface="HGP明朝E"/>
              </a:rPr>
              <a:t>s Men gained King James</a:t>
            </a:r>
            <a:r>
              <a:rPr lang="ja-JP" altLang="en-US" sz="2400" smtClean="0">
                <a:cs typeface="HGP明朝E"/>
              </a:rPr>
              <a:t>’</a:t>
            </a:r>
            <a:r>
              <a:rPr lang="en-US" altLang="ja-JP" sz="2400" smtClean="0">
                <a:cs typeface="HGP明朝E"/>
              </a:rPr>
              <a:t>s patronage.</a:t>
            </a:r>
          </a:p>
          <a:p>
            <a:pPr eaLnBrk="1" hangingPunct="1">
              <a:lnSpc>
                <a:spcPct val="90000"/>
              </a:lnSpc>
            </a:pPr>
            <a:r>
              <a:rPr lang="en-US" sz="2400" smtClean="0"/>
              <a:t>It is the play which best represents the relationship between Shakespeare and the King.</a:t>
            </a:r>
          </a:p>
          <a:p>
            <a:pPr eaLnBrk="1" hangingPunct="1">
              <a:lnSpc>
                <a:spcPct val="90000"/>
              </a:lnSpc>
            </a:pPr>
            <a:r>
              <a:rPr lang="en-US" sz="2400" smtClean="0"/>
              <a:t>King James claimed to be a descendant of Banquo, with only eight kings in between them.</a:t>
            </a:r>
          </a:p>
          <a:p>
            <a:pPr eaLnBrk="1" hangingPunct="1">
              <a:lnSpc>
                <a:spcPct val="90000"/>
              </a:lnSpc>
            </a:pPr>
            <a:r>
              <a:rPr lang="en-US" sz="2400" smtClean="0"/>
              <a:t>James was also famous for his obsessions with the Divine Right Theory and with witchcraft, two big themes that Shakespeare incorporates into the play.</a:t>
            </a:r>
            <a:endParaRPr lang="en-US" smtClean="0"/>
          </a:p>
        </p:txBody>
      </p:sp>
      <p:pic>
        <p:nvPicPr>
          <p:cNvPr id="10245" name="Picture 5" descr="James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362200"/>
            <a:ext cx="29241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6"/>
          <p:cNvSpPr txBox="1">
            <a:spLocks noChangeArrowheads="1"/>
          </p:cNvSpPr>
          <p:nvPr/>
        </p:nvSpPr>
        <p:spPr bwMode="auto">
          <a:xfrm>
            <a:off x="1143000" y="57912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sz="1400">
                <a:effectLst/>
                <a:latin typeface="Arial" panose="020B0604020202020204" pitchFamily="34" charset="0"/>
              </a:rPr>
              <a:t>King James I</a:t>
            </a:r>
            <a:endParaRPr lang="en-US">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5" descr="Z:\Production\Melissa\HTML_Project\Incoming\NovelNotes_Images_for_Lason\Macbeth\shutterstock_2879386.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2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idx="4294967295"/>
          </p:nvPr>
        </p:nvSpPr>
        <p:spPr>
          <a:xfrm>
            <a:off x="0" y="381000"/>
            <a:ext cx="7772400" cy="1143000"/>
          </a:xfrm>
        </p:spPr>
        <p:txBody>
          <a:bodyPr>
            <a:normAutofit fontScale="90000"/>
          </a:bodyPr>
          <a:lstStyle/>
          <a:p>
            <a:pPr eaLnBrk="1" fontAlgn="auto" hangingPunct="1">
              <a:spcAft>
                <a:spcPts val="0"/>
              </a:spcAft>
              <a:defRPr/>
            </a:pPr>
            <a:r>
              <a:rPr lang="en-US" b="1" smtClean="0">
                <a:solidFill>
                  <a:srgbClr val="BD1555"/>
                </a:solidFill>
              </a:rPr>
              <a:t>Historical Context,</a:t>
            </a:r>
            <a:br>
              <a:rPr lang="en-US" b="1" smtClean="0">
                <a:solidFill>
                  <a:srgbClr val="BD1555"/>
                </a:solidFill>
              </a:rPr>
            </a:br>
            <a:r>
              <a:rPr lang="en-US" b="1" smtClean="0">
                <a:solidFill>
                  <a:srgbClr val="BD1555"/>
                </a:solidFill>
              </a:rPr>
              <a:t>Continued…</a:t>
            </a:r>
            <a:endParaRPr lang="en-US" smtClean="0"/>
          </a:p>
        </p:txBody>
      </p:sp>
      <p:sp>
        <p:nvSpPr>
          <p:cNvPr id="11268" name="Rectangle 3"/>
          <p:cNvSpPr>
            <a:spLocks noGrp="1" noChangeArrowheads="1"/>
          </p:cNvSpPr>
          <p:nvPr>
            <p:ph type="body" idx="4294967295"/>
          </p:nvPr>
        </p:nvSpPr>
        <p:spPr>
          <a:xfrm>
            <a:off x="0" y="1828800"/>
            <a:ext cx="4724400" cy="4648200"/>
          </a:xfrm>
        </p:spPr>
        <p:txBody>
          <a:bodyPr/>
          <a:lstStyle/>
          <a:p>
            <a:pPr eaLnBrk="1" hangingPunct="1">
              <a:lnSpc>
                <a:spcPct val="90000"/>
              </a:lnSpc>
            </a:pPr>
            <a:r>
              <a:rPr lang="en-US" sz="2400" smtClean="0"/>
              <a:t>Shakespeare took the basic story of Duncan and Macbeth from Hollinshed</a:t>
            </a:r>
            <a:r>
              <a:rPr lang="ja-JP" altLang="en-US" sz="2400" smtClean="0">
                <a:cs typeface="HGP明朝E"/>
              </a:rPr>
              <a:t>’</a:t>
            </a:r>
            <a:r>
              <a:rPr lang="en-US" altLang="ja-JP" sz="2400" smtClean="0">
                <a:cs typeface="HGP明朝E"/>
              </a:rPr>
              <a:t>s </a:t>
            </a:r>
            <a:r>
              <a:rPr lang="en-US" altLang="ja-JP" sz="2400" i="1" smtClean="0">
                <a:cs typeface="HGP明朝E"/>
              </a:rPr>
              <a:t>Chronicles</a:t>
            </a:r>
            <a:r>
              <a:rPr lang="en-US" altLang="ja-JP" sz="2400" smtClean="0">
                <a:cs typeface="HGP明朝E"/>
              </a:rPr>
              <a:t>, which dates the reign of these two Scottish monarchs between 1034 - 1057.</a:t>
            </a:r>
          </a:p>
          <a:p>
            <a:pPr eaLnBrk="1" hangingPunct="1">
              <a:lnSpc>
                <a:spcPct val="90000"/>
              </a:lnSpc>
            </a:pPr>
            <a:r>
              <a:rPr lang="en-US" sz="2400" smtClean="0"/>
              <a:t>Because he had to please his patron, Shakespeare made the character of Macbeth much more villainous than he probably was. (Shakespeare used the same flattery to please his Tudor patrons in </a:t>
            </a:r>
            <a:r>
              <a:rPr lang="en-US" sz="2400" i="1" smtClean="0"/>
              <a:t>Richard III</a:t>
            </a:r>
            <a:r>
              <a:rPr lang="en-US" sz="2400" smtClean="0"/>
              <a:t>)</a:t>
            </a:r>
          </a:p>
        </p:txBody>
      </p:sp>
      <p:pic>
        <p:nvPicPr>
          <p:cNvPr id="11269" name="Picture 11" descr="Z:\Production\Melissa\HTML Project\Incoming\NovelNotes_Images_for_Lason\Macbeth\shutterstock_13445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057400"/>
            <a:ext cx="3227388" cy="410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55" descr="Z:\Production\Melissa\HTML_Project\Incoming\NovelNotes_Images_for_Lason\Macbeth\shutterstock_2879386.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2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body" sz="half" idx="4294967295"/>
          </p:nvPr>
        </p:nvSpPr>
        <p:spPr>
          <a:xfrm>
            <a:off x="0" y="381000"/>
            <a:ext cx="8382000" cy="6248400"/>
          </a:xfrm>
        </p:spPr>
        <p:txBody>
          <a:bodyPr/>
          <a:lstStyle/>
          <a:p>
            <a:pPr eaLnBrk="1" hangingPunct="1">
              <a:buFont typeface="Wingdings 2" panose="05020102010507070707" pitchFamily="18" charset="2"/>
              <a:buNone/>
            </a:pPr>
            <a:r>
              <a:rPr lang="en-US" sz="2800" b="1" smtClean="0">
                <a:solidFill>
                  <a:srgbClr val="800080"/>
                </a:solidFill>
              </a:rPr>
              <a:t>     King Duncan of Scotland-   </a:t>
            </a:r>
            <a:r>
              <a:rPr lang="en-US" sz="2800" b="1" smtClean="0"/>
              <a:t>Honest and good</a:t>
            </a:r>
          </a:p>
          <a:p>
            <a:pPr lvl="1" eaLnBrk="1" hangingPunct="1">
              <a:buFont typeface="Wingdings 2" panose="05020102010507070707" pitchFamily="18" charset="2"/>
              <a:buNone/>
            </a:pPr>
            <a:r>
              <a:rPr lang="en-US" b="1" smtClean="0">
                <a:solidFill>
                  <a:srgbClr val="800080"/>
                </a:solidFill>
              </a:rPr>
              <a:t>Malcolm &amp; Donalbain -</a:t>
            </a:r>
            <a:r>
              <a:rPr lang="en-US" b="1" smtClean="0"/>
              <a:t>Sons of the King, Malcolm is the eldest son</a:t>
            </a:r>
          </a:p>
          <a:p>
            <a:pPr lvl="1" eaLnBrk="1" hangingPunct="1">
              <a:buFont typeface="Wingdings 2" panose="05020102010507070707" pitchFamily="18" charset="2"/>
              <a:buNone/>
            </a:pPr>
            <a:r>
              <a:rPr lang="en-US" b="1" smtClean="0">
                <a:solidFill>
                  <a:srgbClr val="800080"/>
                </a:solidFill>
              </a:rPr>
              <a:t> Macbeth -</a:t>
            </a:r>
            <a:r>
              <a:rPr lang="en-US" b="1" smtClean="0"/>
              <a:t>Duncan</a:t>
            </a:r>
            <a:r>
              <a:rPr lang="ja-JP" altLang="en-US" b="1" smtClean="0">
                <a:cs typeface="HGP明朝E"/>
              </a:rPr>
              <a:t>’</a:t>
            </a:r>
            <a:r>
              <a:rPr lang="en-US" altLang="ja-JP" b="1" smtClean="0">
                <a:cs typeface="HGP明朝E"/>
              </a:rPr>
              <a:t>s most courageous general</a:t>
            </a:r>
          </a:p>
          <a:p>
            <a:pPr lvl="1" eaLnBrk="1" hangingPunct="1"/>
            <a:r>
              <a:rPr lang="en-US" b="1" smtClean="0"/>
              <a:t>Ambition to become king corrupts him</a:t>
            </a:r>
          </a:p>
          <a:p>
            <a:pPr eaLnBrk="1" hangingPunct="1">
              <a:lnSpc>
                <a:spcPct val="90000"/>
              </a:lnSpc>
              <a:buFont typeface="Wingdings 2" panose="05020102010507070707" pitchFamily="18" charset="2"/>
              <a:buNone/>
            </a:pPr>
            <a:r>
              <a:rPr lang="en-US" sz="2800" b="1" smtClean="0">
                <a:solidFill>
                  <a:srgbClr val="800080"/>
                </a:solidFill>
              </a:rPr>
              <a:t>      Banquo -</a:t>
            </a:r>
            <a:r>
              <a:rPr lang="en-US" sz="2800" b="1" smtClean="0"/>
              <a:t>General and Macbeth</a:t>
            </a:r>
            <a:r>
              <a:rPr lang="ja-JP" altLang="en-US" sz="2800" b="1" smtClean="0">
                <a:cs typeface="HGP明朝E"/>
              </a:rPr>
              <a:t>’</a:t>
            </a:r>
            <a:r>
              <a:rPr lang="en-US" altLang="ja-JP" sz="2800" b="1" smtClean="0">
                <a:cs typeface="HGP明朝E"/>
              </a:rPr>
              <a:t>s best friend</a:t>
            </a:r>
          </a:p>
          <a:p>
            <a:pPr lvl="1" eaLnBrk="1" hangingPunct="1">
              <a:lnSpc>
                <a:spcPct val="90000"/>
              </a:lnSpc>
              <a:buFont typeface="Wingdings 2" panose="05020102010507070707" pitchFamily="18" charset="2"/>
              <a:buNone/>
            </a:pPr>
            <a:endParaRPr lang="en-US" b="1" smtClean="0"/>
          </a:p>
          <a:p>
            <a:pPr lvl="1" eaLnBrk="1" hangingPunct="1">
              <a:lnSpc>
                <a:spcPct val="90000"/>
              </a:lnSpc>
              <a:buFont typeface="Wingdings 2" panose="05020102010507070707" pitchFamily="18" charset="2"/>
              <a:buNone/>
            </a:pPr>
            <a:r>
              <a:rPr lang="en-US" b="1" smtClean="0">
                <a:solidFill>
                  <a:srgbClr val="800080"/>
                </a:solidFill>
              </a:rPr>
              <a:t>Lady Macbeth -</a:t>
            </a:r>
            <a:r>
              <a:rPr lang="en-US" b="1" smtClean="0"/>
              <a:t>As ambitious as her husband</a:t>
            </a:r>
          </a:p>
          <a:p>
            <a:pPr lvl="1" eaLnBrk="1" hangingPunct="1">
              <a:lnSpc>
                <a:spcPct val="90000"/>
              </a:lnSpc>
            </a:pPr>
            <a:r>
              <a:rPr lang="en-US" b="1" smtClean="0"/>
              <a:t>A dark force behind his evil deeds</a:t>
            </a:r>
          </a:p>
          <a:p>
            <a:pPr eaLnBrk="1" hangingPunct="1">
              <a:lnSpc>
                <a:spcPct val="90000"/>
              </a:lnSpc>
              <a:buFont typeface="Wingdings 2" panose="05020102010507070707" pitchFamily="18" charset="2"/>
              <a:buNone/>
            </a:pPr>
            <a:r>
              <a:rPr lang="en-US" sz="2800" b="1" smtClean="0">
                <a:solidFill>
                  <a:srgbClr val="800080"/>
                </a:solidFill>
              </a:rPr>
              <a:t>      Macduff -</a:t>
            </a:r>
            <a:r>
              <a:rPr lang="en-US" sz="2800" b="1" smtClean="0"/>
              <a:t>Scottish general, kills Macbeth</a:t>
            </a:r>
          </a:p>
          <a:p>
            <a:pPr lvl="1"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 calcmode="lin" valueType="num">
                                      <p:cBhvr additive="base">
                                        <p:cTn id="11" dur="500" fill="hold"/>
                                        <p:tgtEl>
                                          <p:spTgt spid="819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195">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 calcmode="lin" valueType="num">
                                      <p:cBhvr additive="base">
                                        <p:cTn id="15" dur="500" fill="hold"/>
                                        <p:tgtEl>
                                          <p:spTgt spid="819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195">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 calcmode="lin" valueType="num">
                                      <p:cBhvr additive="base">
                                        <p:cTn id="19" dur="500" fill="hold"/>
                                        <p:tgtEl>
                                          <p:spTgt spid="819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195">
                                            <p:txEl>
                                              <p:pRg st="3" end="3"/>
                                            </p:txEl>
                                          </p:spTgt>
                                        </p:tgtEl>
                                        <p:attrNameLst>
                                          <p:attrName>ppt_y</p:attrName>
                                        </p:attrNameLst>
                                      </p:cBhvr>
                                      <p:tavLst>
                                        <p:tav tm="0">
                                          <p:val>
                                            <p:strVal val="0-#ppt_h/2"/>
                                          </p:val>
                                        </p:tav>
                                        <p:tav tm="100000">
                                          <p:val>
                                            <p:strVal val="#ppt_y"/>
                                          </p:val>
                                        </p:tav>
                                      </p:tavLst>
                                    </p:anim>
                                  </p:childTnLst>
                                </p:cTn>
                              </p:par>
                            </p:childTnLst>
                          </p:cTn>
                        </p:par>
                        <p:par>
                          <p:cTn id="21" fill="hold" nodeType="afterGroup">
                            <p:stCondLst>
                              <p:cond delay="500"/>
                            </p:stCondLst>
                            <p:childTnLst>
                              <p:par>
                                <p:cTn id="22" presetID="2" presetClass="entr" presetSubtype="3" fill="hold" grpId="0" nodeType="afterEffect">
                                  <p:stCondLst>
                                    <p:cond delay="0"/>
                                  </p:stCondLst>
                                  <p:childTnLst>
                                    <p:set>
                                      <p:cBhvr>
                                        <p:cTn id="23" dur="1" fill="hold">
                                          <p:stCondLst>
                                            <p:cond delay="0"/>
                                          </p:stCondLst>
                                        </p:cTn>
                                        <p:tgtEl>
                                          <p:spTgt spid="8195">
                                            <p:txEl>
                                              <p:pRg st="4" end="4"/>
                                            </p:txEl>
                                          </p:spTgt>
                                        </p:tgtEl>
                                        <p:attrNameLst>
                                          <p:attrName>style.visibility</p:attrName>
                                        </p:attrNameLst>
                                      </p:cBhvr>
                                      <p:to>
                                        <p:strVal val="visible"/>
                                      </p:to>
                                    </p:set>
                                    <p:anim calcmode="lin" valueType="num">
                                      <p:cBhvr additive="base">
                                        <p:cTn id="24" dur="500" fill="hold"/>
                                        <p:tgtEl>
                                          <p:spTgt spid="8195">
                                            <p:txEl>
                                              <p:pRg st="4" end="4"/>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8195">
                                            <p:txEl>
                                              <p:pRg st="4" end="4"/>
                                            </p:txEl>
                                          </p:spTgt>
                                        </p:tgtEl>
                                        <p:attrNameLst>
                                          <p:attrName>ppt_y</p:attrName>
                                        </p:attrNameLst>
                                      </p:cBhvr>
                                      <p:tavLst>
                                        <p:tav tm="0">
                                          <p:val>
                                            <p:strVal val="0-#ppt_h/2"/>
                                          </p:val>
                                        </p:tav>
                                        <p:tav tm="100000">
                                          <p:val>
                                            <p:strVal val="#ppt_y"/>
                                          </p:val>
                                        </p:tav>
                                      </p:tavLst>
                                    </p:anim>
                                  </p:childTnLst>
                                </p:cTn>
                              </p:par>
                              <p:par>
                                <p:cTn id="26" presetID="2" presetClass="entr" presetSubtype="3" fill="hold" grpId="0" nodeType="withEffect">
                                  <p:stCondLst>
                                    <p:cond delay="0"/>
                                  </p:stCondLst>
                                  <p:childTnLst>
                                    <p:set>
                                      <p:cBhvr>
                                        <p:cTn id="27" dur="1" fill="hold">
                                          <p:stCondLst>
                                            <p:cond delay="0"/>
                                          </p:stCondLst>
                                        </p:cTn>
                                        <p:tgtEl>
                                          <p:spTgt spid="8195">
                                            <p:txEl>
                                              <p:pRg st="6" end="6"/>
                                            </p:txEl>
                                          </p:spTgt>
                                        </p:tgtEl>
                                        <p:attrNameLst>
                                          <p:attrName>style.visibility</p:attrName>
                                        </p:attrNameLst>
                                      </p:cBhvr>
                                      <p:to>
                                        <p:strVal val="visible"/>
                                      </p:to>
                                    </p:set>
                                    <p:anim calcmode="lin" valueType="num">
                                      <p:cBhvr additive="base">
                                        <p:cTn id="28" dur="500" fill="hold"/>
                                        <p:tgtEl>
                                          <p:spTgt spid="8195">
                                            <p:txEl>
                                              <p:pRg st="6" end="6"/>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8195">
                                            <p:txEl>
                                              <p:pRg st="6" end="6"/>
                                            </p:txEl>
                                          </p:spTgt>
                                        </p:tgtEl>
                                        <p:attrNameLst>
                                          <p:attrName>ppt_y</p:attrName>
                                        </p:attrNameLst>
                                      </p:cBhvr>
                                      <p:tavLst>
                                        <p:tav tm="0">
                                          <p:val>
                                            <p:strVal val="0-#ppt_h/2"/>
                                          </p:val>
                                        </p:tav>
                                        <p:tav tm="100000">
                                          <p:val>
                                            <p:strVal val="#ppt_y"/>
                                          </p:val>
                                        </p:tav>
                                      </p:tavLst>
                                    </p:anim>
                                  </p:childTnLst>
                                </p:cTn>
                              </p:par>
                              <p:par>
                                <p:cTn id="30" presetID="2" presetClass="entr" presetSubtype="3" fill="hold" grpId="0" nodeType="withEffect">
                                  <p:stCondLst>
                                    <p:cond delay="0"/>
                                  </p:stCondLst>
                                  <p:childTnLst>
                                    <p:set>
                                      <p:cBhvr>
                                        <p:cTn id="31" dur="1" fill="hold">
                                          <p:stCondLst>
                                            <p:cond delay="0"/>
                                          </p:stCondLst>
                                        </p:cTn>
                                        <p:tgtEl>
                                          <p:spTgt spid="8195">
                                            <p:txEl>
                                              <p:pRg st="7" end="7"/>
                                            </p:txEl>
                                          </p:spTgt>
                                        </p:tgtEl>
                                        <p:attrNameLst>
                                          <p:attrName>style.visibility</p:attrName>
                                        </p:attrNameLst>
                                      </p:cBhvr>
                                      <p:to>
                                        <p:strVal val="visible"/>
                                      </p:to>
                                    </p:set>
                                    <p:anim calcmode="lin" valueType="num">
                                      <p:cBhvr additive="base">
                                        <p:cTn id="32" dur="500" fill="hold"/>
                                        <p:tgtEl>
                                          <p:spTgt spid="8195">
                                            <p:txEl>
                                              <p:pRg st="7" end="7"/>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8195">
                                            <p:txEl>
                                              <p:pRg st="7" end="7"/>
                                            </p:txEl>
                                          </p:spTgt>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1000"/>
                            </p:stCondLst>
                            <p:childTnLst>
                              <p:par>
                                <p:cTn id="35" presetID="2" presetClass="entr" presetSubtype="3" fill="hold" grpId="0" nodeType="afterEffect">
                                  <p:stCondLst>
                                    <p:cond delay="0"/>
                                  </p:stCondLst>
                                  <p:childTnLst>
                                    <p:set>
                                      <p:cBhvr>
                                        <p:cTn id="36" dur="1" fill="hold">
                                          <p:stCondLst>
                                            <p:cond delay="0"/>
                                          </p:stCondLst>
                                        </p:cTn>
                                        <p:tgtEl>
                                          <p:spTgt spid="8195">
                                            <p:txEl>
                                              <p:pRg st="8" end="8"/>
                                            </p:txEl>
                                          </p:spTgt>
                                        </p:tgtEl>
                                        <p:attrNameLst>
                                          <p:attrName>style.visibility</p:attrName>
                                        </p:attrNameLst>
                                      </p:cBhvr>
                                      <p:to>
                                        <p:strVal val="visible"/>
                                      </p:to>
                                    </p:set>
                                    <p:anim calcmode="lin" valueType="num">
                                      <p:cBhvr additive="base">
                                        <p:cTn id="37" dur="500" fill="hold"/>
                                        <p:tgtEl>
                                          <p:spTgt spid="8195">
                                            <p:txEl>
                                              <p:pRg st="8" end="8"/>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195">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381000"/>
            <a:ext cx="7772400" cy="1143000"/>
          </a:xfrm>
        </p:spPr>
        <p:txBody>
          <a:bodyPr/>
          <a:lstStyle/>
          <a:p>
            <a:pPr eaLnBrk="1" hangingPunct="1"/>
            <a:r>
              <a:rPr lang="en-US" sz="6000" smtClean="0"/>
              <a:t> Supernatural forces</a:t>
            </a:r>
          </a:p>
        </p:txBody>
      </p:sp>
      <p:sp>
        <p:nvSpPr>
          <p:cNvPr id="13315" name="Content Placeholder 2"/>
          <p:cNvSpPr>
            <a:spLocks noGrp="1"/>
          </p:cNvSpPr>
          <p:nvPr>
            <p:ph idx="1"/>
          </p:nvPr>
        </p:nvSpPr>
        <p:spPr/>
        <p:txBody>
          <a:bodyPr/>
          <a:lstStyle/>
          <a:p>
            <a:pPr eaLnBrk="1" hangingPunct="1"/>
            <a:r>
              <a:rPr lang="en-US" sz="4800" smtClean="0"/>
              <a:t>Wiches- three weird sistes</a:t>
            </a:r>
          </a:p>
          <a:p>
            <a:pPr eaLnBrk="1" hangingPunct="1"/>
            <a:r>
              <a:rPr lang="en-US" sz="4800" smtClean="0"/>
              <a:t>Hecate</a:t>
            </a:r>
          </a:p>
          <a:p>
            <a:pPr eaLnBrk="1" hangingPunct="1"/>
            <a:r>
              <a:rPr lang="en-US" sz="4800" smtClean="0"/>
              <a:t>Aparitions</a:t>
            </a:r>
          </a:p>
          <a:p>
            <a:pPr eaLnBrk="1" hangingPunct="1"/>
            <a:r>
              <a:rPr lang="en-US" sz="4800" smtClean="0"/>
              <a:t>The ghost of Banquo</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1338</TotalTime>
  <Words>734</Words>
  <Application>Microsoft Office PowerPoint</Application>
  <PresentationFormat>On-screen Show (4:3)</PresentationFormat>
  <Paragraphs>112</Paragraphs>
  <Slides>19</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Times New Roman</vt:lpstr>
      <vt:lpstr>MS PGothic</vt:lpstr>
      <vt:lpstr>Arial</vt:lpstr>
      <vt:lpstr>Calibri</vt:lpstr>
      <vt:lpstr>Constantia</vt:lpstr>
      <vt:lpstr>Wingdings 2</vt:lpstr>
      <vt:lpstr>HGP明朝E</vt:lpstr>
      <vt:lpstr>Storybook</vt:lpstr>
      <vt:lpstr>Flow</vt:lpstr>
      <vt:lpstr> Macbeth</vt:lpstr>
      <vt:lpstr>Life of a Playwright</vt:lpstr>
      <vt:lpstr>PowerPoint Presentation</vt:lpstr>
      <vt:lpstr>     The Globe Theater 1599</vt:lpstr>
      <vt:lpstr>When in a play...</vt:lpstr>
      <vt:lpstr>Macbeth:   The Historical Context</vt:lpstr>
      <vt:lpstr>Historical Context, Continued…</vt:lpstr>
      <vt:lpstr>PowerPoint Presentation</vt:lpstr>
      <vt:lpstr> Supernatural forces</vt:lpstr>
      <vt:lpstr>PowerPoint Presentation</vt:lpstr>
      <vt:lpstr>So what really happens?</vt:lpstr>
      <vt:lpstr>Tragedy (Shakespearean)</vt:lpstr>
      <vt:lpstr>PowerPoint Presentation</vt:lpstr>
      <vt:lpstr>Dramatic Irony</vt:lpstr>
      <vt:lpstr>PowerPoint Presentation</vt:lpstr>
      <vt:lpstr>Comic Relief</vt:lpstr>
      <vt:lpstr>              Theme</vt:lpstr>
      <vt:lpstr>Poetic Justice</vt:lpstr>
      <vt:lpstr>                                  Thanks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Tragedy of Macbeth</dc:title>
  <dc:creator>Conni Morton</dc:creator>
  <cp:lastModifiedBy>SAURABH SINGH</cp:lastModifiedBy>
  <cp:revision>69</cp:revision>
  <dcterms:created xsi:type="dcterms:W3CDTF">2009-01-03T03:30:35Z</dcterms:created>
  <dcterms:modified xsi:type="dcterms:W3CDTF">2018-09-26T13:51:40Z</dcterms:modified>
</cp:coreProperties>
</file>