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58DC-A280-4C58-B40C-AFCB71CDD7D8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2F55-A665-4BAC-9F8E-7064DCA09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58DC-A280-4C58-B40C-AFCB71CDD7D8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2F55-A665-4BAC-9F8E-7064DCA09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58DC-A280-4C58-B40C-AFCB71CDD7D8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2F55-A665-4BAC-9F8E-7064DCA09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58DC-A280-4C58-B40C-AFCB71CDD7D8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2F55-A665-4BAC-9F8E-7064DCA09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58DC-A280-4C58-B40C-AFCB71CDD7D8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2F55-A665-4BAC-9F8E-7064DCA09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58DC-A280-4C58-B40C-AFCB71CDD7D8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2F55-A665-4BAC-9F8E-7064DCA09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58DC-A280-4C58-B40C-AFCB71CDD7D8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2F55-A665-4BAC-9F8E-7064DCA09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58DC-A280-4C58-B40C-AFCB71CDD7D8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2F55-A665-4BAC-9F8E-7064DCA09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58DC-A280-4C58-B40C-AFCB71CDD7D8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2F55-A665-4BAC-9F8E-7064DCA09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58DC-A280-4C58-B40C-AFCB71CDD7D8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2F55-A665-4BAC-9F8E-7064DCA09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58DC-A280-4C58-B40C-AFCB71CDD7D8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2F55-A665-4BAC-9F8E-7064DCA09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C58DC-A280-4C58-B40C-AFCB71CDD7D8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02F55-A665-4BAC-9F8E-7064DCA09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 dirty="0" smtClean="0"/>
              <a:t>रिज़र्व बैंक ऑफ़ इंडिया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RESERVE BANK OF INDIA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रिज़र्व बैंक ऑफ़ इंडिया - रिज़र्व  बैंक ऑफ़ इंडिया भारत का केन्द्रीय बैंक है जिसकी स्थापना हिल्टॉन यंग कमीशन की सिफारिसो के आधार पर एक अप्रैल , </a:t>
            </a:r>
            <a:r>
              <a:rPr lang="en-US" dirty="0" smtClean="0"/>
              <a:t>1935</a:t>
            </a:r>
            <a:r>
              <a:rPr lang="hi-IN" dirty="0" smtClean="0"/>
              <a:t> को की गयी थी </a:t>
            </a:r>
            <a:r>
              <a:rPr lang="en-US" dirty="0" smtClean="0"/>
              <a:t>I</a:t>
            </a:r>
          </a:p>
          <a:p>
            <a:r>
              <a:rPr lang="en-US" dirty="0" smtClean="0"/>
              <a:t> </a:t>
            </a:r>
            <a:r>
              <a:rPr lang="hi-IN" dirty="0" smtClean="0"/>
              <a:t>स्वतंत्रता के पश्चात सन </a:t>
            </a:r>
            <a:r>
              <a:rPr lang="en-US" dirty="0" smtClean="0"/>
              <a:t>1949</a:t>
            </a:r>
            <a:r>
              <a:rPr lang="hi-IN" dirty="0" smtClean="0"/>
              <a:t> में रिज़र्व बैंक का राष्ट्रीयकरण कर दिया गया </a:t>
            </a:r>
            <a:r>
              <a:rPr lang="en-US" dirty="0" smtClean="0"/>
              <a:t>I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i-IN" dirty="0" smtClean="0"/>
              <a:t>संगठन तथा प्रबंधन </a:t>
            </a:r>
            <a:r>
              <a:rPr lang="hi-IN" dirty="0" smtClean="0"/>
              <a:t>–</a:t>
            </a:r>
            <a:endParaRPr lang="hi-IN" dirty="0" smtClean="0"/>
          </a:p>
          <a:p>
            <a:r>
              <a:rPr lang="hi-IN" dirty="0" smtClean="0"/>
              <a:t>पूंजी</a:t>
            </a:r>
          </a:p>
          <a:p>
            <a:r>
              <a:rPr lang="hi-IN" dirty="0" smtClean="0"/>
              <a:t>प्रबंध </a:t>
            </a:r>
          </a:p>
          <a:p>
            <a:r>
              <a:rPr lang="hi-IN" dirty="0" smtClean="0"/>
              <a:t>बैंक के कार्यालय </a:t>
            </a:r>
          </a:p>
          <a:p>
            <a:r>
              <a:rPr lang="hi-IN" dirty="0" smtClean="0"/>
              <a:t>बैंक के विभाग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hi-IN" dirty="0" smtClean="0"/>
              <a:t>रिज़र्व बैंक के कार्य –</a:t>
            </a:r>
            <a:endParaRPr lang="en-US" dirty="0" smtClean="0"/>
          </a:p>
          <a:p>
            <a:pPr>
              <a:buNone/>
            </a:pPr>
            <a:endParaRPr lang="hi-IN" dirty="0" smtClean="0"/>
          </a:p>
          <a:p>
            <a:pPr>
              <a:buNone/>
            </a:pPr>
            <a:r>
              <a:rPr lang="hi-IN" dirty="0" smtClean="0"/>
              <a:t>केंद्रीय बैंक के कार्य -</a:t>
            </a:r>
          </a:p>
          <a:p>
            <a:r>
              <a:rPr lang="hi-IN" dirty="0" smtClean="0"/>
              <a:t> नोट निर्गमन के कार्य </a:t>
            </a:r>
          </a:p>
          <a:p>
            <a:r>
              <a:rPr lang="hi-IN" dirty="0" smtClean="0"/>
              <a:t> सरकार के बैंकर के रूप में कार्य </a:t>
            </a:r>
          </a:p>
          <a:p>
            <a:r>
              <a:rPr lang="hi-IN" dirty="0" smtClean="0"/>
              <a:t> बैंको का बैंक </a:t>
            </a:r>
          </a:p>
          <a:p>
            <a:r>
              <a:rPr lang="hi-IN" dirty="0" smtClean="0"/>
              <a:t> विदेशी विनिमय का क्रय -विक्रय </a:t>
            </a:r>
          </a:p>
          <a:p>
            <a:r>
              <a:rPr lang="hi-IN" dirty="0" smtClean="0"/>
              <a:t> साख का नियंत्रण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hi-IN" dirty="0" smtClean="0"/>
              <a:t>अन्य कार्य -</a:t>
            </a:r>
          </a:p>
          <a:p>
            <a:r>
              <a:rPr lang="hi-IN" dirty="0" smtClean="0"/>
              <a:t>बैंकिंग शिक्षा का विकास करना </a:t>
            </a:r>
          </a:p>
          <a:p>
            <a:r>
              <a:rPr lang="hi-IN" dirty="0" smtClean="0"/>
              <a:t>आर्थिक सूचनाएं एवं अकड़े एकत्र करना </a:t>
            </a:r>
          </a:p>
          <a:p>
            <a:r>
              <a:rPr lang="hi-IN" dirty="0" smtClean="0"/>
              <a:t>समाशोधन - गृह का कार्य </a:t>
            </a:r>
          </a:p>
          <a:p>
            <a:r>
              <a:rPr lang="hi-IN" dirty="0" smtClean="0"/>
              <a:t>मुद्रा के हस्तांतरण का कार्य करना </a:t>
            </a:r>
          </a:p>
          <a:p>
            <a:r>
              <a:rPr lang="hi-IN" dirty="0" smtClean="0"/>
              <a:t>निर्यात सहायता </a:t>
            </a:r>
          </a:p>
          <a:p>
            <a:r>
              <a:rPr lang="hi-IN" dirty="0" smtClean="0"/>
              <a:t>मुद्रा परिवर्तन का कार्य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i-IN" dirty="0" smtClean="0"/>
              <a:t>साधारण बैंकिंग के कार्य –</a:t>
            </a:r>
          </a:p>
          <a:p>
            <a:r>
              <a:rPr lang="hi-IN" dirty="0" smtClean="0"/>
              <a:t>निक्षेप स्वीकार करना </a:t>
            </a:r>
          </a:p>
          <a:p>
            <a:r>
              <a:rPr lang="hi-IN" dirty="0" smtClean="0"/>
              <a:t>व्यापारिक बिलो का क्रय - विक्रय करना </a:t>
            </a:r>
          </a:p>
          <a:p>
            <a:r>
              <a:rPr lang="hi-IN" dirty="0" smtClean="0"/>
              <a:t>कृषि बिलो का क्रय - विक्रय करना </a:t>
            </a:r>
          </a:p>
          <a:p>
            <a:r>
              <a:rPr lang="hi-IN" dirty="0" smtClean="0"/>
              <a:t>ऋण देना </a:t>
            </a:r>
          </a:p>
          <a:p>
            <a:r>
              <a:rPr lang="hi-IN" dirty="0" smtClean="0"/>
              <a:t>विदेशी प्रतिभूतियों का क्रय - विक्रय करना </a:t>
            </a:r>
          </a:p>
          <a:p>
            <a:r>
              <a:rPr lang="hi-IN" dirty="0" smtClean="0"/>
              <a:t>ऋण लेना </a:t>
            </a:r>
          </a:p>
          <a:p>
            <a:r>
              <a:rPr lang="hi-IN" dirty="0" smtClean="0"/>
              <a:t>अन्य देशो के बैंको से व्यवहार करना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i-IN" dirty="0" smtClean="0"/>
              <a:t>विकासात्मक कार्य -</a:t>
            </a:r>
          </a:p>
          <a:p>
            <a:r>
              <a:rPr lang="hi-IN" dirty="0" smtClean="0"/>
              <a:t>बैंकिंग सुविधाओं का विस्तार </a:t>
            </a:r>
          </a:p>
          <a:p>
            <a:r>
              <a:rPr lang="hi-IN" dirty="0" smtClean="0"/>
              <a:t>रिज़र्व बैंक और कृषि साख </a:t>
            </a:r>
          </a:p>
          <a:p>
            <a:r>
              <a:rPr lang="hi-IN" dirty="0" smtClean="0"/>
              <a:t>रिज़र्व बैंक और उद्योगिक साख </a:t>
            </a:r>
          </a:p>
          <a:p>
            <a:r>
              <a:rPr lang="hi-IN" dirty="0" smtClean="0"/>
              <a:t>रिज़र्व बैंक और लघु उद्योग </a:t>
            </a:r>
          </a:p>
          <a:p>
            <a:r>
              <a:rPr lang="hi-IN" dirty="0" smtClean="0"/>
              <a:t>कीमत स्तर की स्थिरता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204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रिज़र्व बैंक ऑफ़ इंडिया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20</cp:revision>
  <dcterms:created xsi:type="dcterms:W3CDTF">2018-09-19T10:17:03Z</dcterms:created>
  <dcterms:modified xsi:type="dcterms:W3CDTF">2018-09-19T16:51:03Z</dcterms:modified>
</cp:coreProperties>
</file>