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slides/slide2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s/slide218.xml" ContentType="application/vnd.openxmlformats-officedocument.presentationml.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s/slide207.xml" ContentType="application/vnd.openxmlformats-officedocument.presentationml.slide+xml"/>
  <Override PartName="/ppt/slides/slide254.xml" ContentType="application/vnd.openxmlformats-officedocument.presentationml.slid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232.xml" ContentType="application/vnd.openxmlformats-officedocument.presentationml.slide+xml"/>
  <Override PartName="/ppt/slides/slide24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69.xml" ContentType="application/vnd.openxmlformats-officedocument.presentationml.slide+xml"/>
  <Override PartName="/ppt/slides/slide221.xml" ContentType="application/vnd.openxmlformats-officedocument.presentationml.slide+xml"/>
  <Override PartName="/ppt/tableStyles.xml" ContentType="application/vnd.openxmlformats-officedocument.presentationml.tableStyles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194.xml" ContentType="application/vnd.openxmlformats-officedocument.presentationml.slide+xml"/>
  <Override PartName="/ppt/slides/slide210.xml" ContentType="application/vnd.openxmlformats-officedocument.presentationml.slide+xml"/>
  <Override PartName="/ppt/slides/slide99.xml" ContentType="application/vnd.openxmlformats-officedocument.presentationml.slide+xml"/>
  <Override PartName="/ppt/slides/slide136.xml" ContentType="application/vnd.openxmlformats-officedocument.presentationml.slide+xml"/>
  <Override PartName="/ppt/slides/slide183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25.xml" ContentType="application/vnd.openxmlformats-officedocument.presentationml.slide+xml"/>
  <Override PartName="/ppt/slides/slide172.xml" ContentType="application/vnd.openxmlformats-officedocument.presentationml.slide+xml"/>
  <Override PartName="/ppt/slides/slide259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s/slide2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5.xml" ContentType="application/vnd.openxmlformats-officedocument.presentationml.slide+xml"/>
  <Override PartName="/ppt/slides/slide237.xml" ContentType="application/vnd.openxmlformats-officedocument.presentationml.slide+xml"/>
  <Override PartName="/ppt/theme/theme2.xml" ContentType="application/vnd.openxmlformats-officedocument.them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215.xml" ContentType="application/vnd.openxmlformats-officedocument.presentationml.slide+xml"/>
  <Override PartName="/ppt/slides/slide226.xml" ContentType="application/vnd.openxmlformats-officedocument.presentationml.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199.xml" ContentType="application/vnd.openxmlformats-officedocument.presentationml.slide+xml"/>
  <Override PartName="/ppt/slides/slide204.xml" ContentType="application/vnd.openxmlformats-officedocument.presentationml.slide+xml"/>
  <Override PartName="/ppt/slides/slide2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8.xml" ContentType="application/vnd.openxmlformats-officedocument.presentationml.slide+xml"/>
  <Override PartName="/ppt/slides/slide240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19.xml" ContentType="application/vnd.openxmlformats-officedocument.presentationml.slide+xml"/>
  <Override PartName="/ppt/slides/slide166.xml" ContentType="application/vnd.openxmlformats-officedocument.presentationml.slide+xml"/>
  <Override PartName="/ppt/slides/slide177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08.xml" ContentType="application/vnd.openxmlformats-officedocument.presentationml.slide+xml"/>
  <Override PartName="/ppt/slides/slide155.xml" ContentType="application/vnd.openxmlformats-officedocument.presentationml.slide+xml"/>
  <Override PartName="/ppt/slides/slide49.xml" ContentType="application/vnd.openxmlformats-officedocument.presentationml.slide+xml"/>
  <Override PartName="/ppt/slides/slide96.xml" ContentType="application/vnd.openxmlformats-officedocument.presentationml.slide+xml"/>
  <Override PartName="/ppt/slides/slide144.xml" ContentType="application/vnd.openxmlformats-officedocument.presentationml.slide+xml"/>
  <Override PartName="/ppt/slides/slide191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38.xml" ContentType="application/vnd.openxmlformats-officedocument.presentationml.slide+xml"/>
  <Override PartName="/ppt/slides/slide85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80.xml" ContentType="application/vnd.openxmlformats-officedocument.presentationml.slide+xml"/>
  <Override PartName="/ppt/slides/slide27.xml" ContentType="application/vnd.openxmlformats-officedocument.presentationml.slide+xml"/>
  <Override PartName="/ppt/slides/slide74.xml" ContentType="application/vnd.openxmlformats-officedocument.presentationml.slide+xml"/>
  <Override PartName="/ppt/slides/slide111.xml" ContentType="application/vnd.openxmlformats-officedocument.presentationml.slide+xml"/>
  <Override PartName="/ppt/slides/slide209.xml" ContentType="application/vnd.openxmlformats-officedocument.presentationml.slide+xml"/>
  <Override PartName="/ppt/slides/slide25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slides/slide216.xml" ContentType="application/vnd.openxmlformats-officedocument.presentationml.slide+xml"/>
  <Override PartName="/ppt/slides/slide234.xml" ContentType="application/vnd.openxmlformats-officedocument.presentationml.slide+xml"/>
  <Override PartName="/ppt/slides/slide245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89.xml" ContentType="application/vnd.openxmlformats-officedocument.presentationml.slide+xml"/>
  <Override PartName="/ppt/slides/slide205.xml" ContentType="application/vnd.openxmlformats-officedocument.presentationml.slide+xml"/>
  <Override PartName="/ppt/slides/slide223.xml" ContentType="application/vnd.openxmlformats-officedocument.presentationml.slide+xml"/>
  <Override PartName="/ppt/slides/slide241.xml" ContentType="application/vnd.openxmlformats-officedocument.presentationml.slide+xml"/>
  <Override PartName="/ppt/slides/slide252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s/slide178.xml" ContentType="application/vnd.openxmlformats-officedocument.presentationml.slide+xml"/>
  <Override PartName="/ppt/slides/slide196.xml" ContentType="application/vnd.openxmlformats-officedocument.presentationml.slide+xml"/>
  <Override PartName="/ppt/slides/slide212.xml" ContentType="application/vnd.openxmlformats-officedocument.presentationml.slide+xml"/>
  <Override PartName="/ppt/slides/slide2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138.xml" ContentType="application/vnd.openxmlformats-officedocument.presentationml.slide+xml"/>
  <Override PartName="/ppt/slides/slide167.xml" ContentType="application/vnd.openxmlformats-officedocument.presentationml.slide+xml"/>
  <Override PartName="/ppt/slides/slide185.xml" ContentType="application/vnd.openxmlformats-officedocument.presentationml.slide+xml"/>
  <Override PartName="/ppt/slides/slide201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174.xml" ContentType="application/vnd.openxmlformats-officedocument.presentationml.slide+xml"/>
  <Override PartName="/ppt/slides/slide192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s/slide163.xml" ContentType="application/vnd.openxmlformats-officedocument.presentationml.slide+xml"/>
  <Override PartName="/ppt/slides/slide181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170.xml" ContentType="application/vnd.openxmlformats-officedocument.presentationml.slide+xml"/>
  <Override PartName="/ppt/slides/slide239.xml" ContentType="application/vnd.openxmlformats-officedocument.presentationml.slide+xml"/>
  <Override PartName="/ppt/slides/slide25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s/slide217.xml" ContentType="application/vnd.openxmlformats-officedocument.presentationml.slide+xml"/>
  <Override PartName="/ppt/slides/slide228.xml" ContentType="application/vnd.openxmlformats-officedocument.presentationml.slide+xml"/>
  <Override PartName="/ppt/slides/slide24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slides/slide206.xml" ContentType="application/vnd.openxmlformats-officedocument.presentationml.slide+xml"/>
  <Override PartName="/ppt/slides/slide235.xml" ContentType="application/vnd.openxmlformats-officedocument.presentationml.slide+xml"/>
  <Override PartName="/ppt/slides/slide253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s/slide213.xml" ContentType="application/vnd.openxmlformats-officedocument.presentationml.slide+xml"/>
  <Override PartName="/ppt/slides/slide224.xml" ContentType="application/vnd.openxmlformats-officedocument.presentationml.slide+xml"/>
  <Override PartName="/ppt/slides/slide2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s/slide20.xml" ContentType="application/vnd.openxmlformats-officedocument.presentationml.slide+xml"/>
  <Override PartName="/ppt/slides/slide168.xml" ContentType="application/vnd.openxmlformats-officedocument.presentationml.slide+xml"/>
  <Override PartName="/ppt/slides/slide179.xml" ContentType="application/vnd.openxmlformats-officedocument.presentationml.slide+xml"/>
  <Override PartName="/ppt/slides/slide197.xml" ContentType="application/vnd.openxmlformats-officedocument.presentationml.slide+xml"/>
  <Override PartName="/ppt/slides/slide202.xml" ContentType="application/vnd.openxmlformats-officedocument.presentationml.slide+xml"/>
  <Override PartName="/ppt/slides/slide231.xml" ContentType="application/vnd.openxmlformats-officedocument.presentationml.slide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186.xml" ContentType="application/vnd.openxmlformats-officedocument.presentationml.slide+xml"/>
  <Override PartName="/ppt/slides/slide220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  <Override PartName="/ppt/slides/slide164.xml" ContentType="application/vnd.openxmlformats-officedocument.presentationml.slide+xml"/>
  <Override PartName="/ppt/slides/slide175.xml" ContentType="application/vnd.openxmlformats-officedocument.presentationml.slide+xml"/>
  <Override PartName="/ppt/slides/slide19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53.xml" ContentType="application/vnd.openxmlformats-officedocument.presentationml.slide+xml"/>
  <Override PartName="/ppt/slides/slide171.xml" ContentType="application/vnd.openxmlformats-officedocument.presentationml.slide+xml"/>
  <Override PartName="/ppt/slides/slide182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ppt/slides/slide2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s/slide236.xml" ContentType="application/vnd.openxmlformats-officedocument.presentationml.slide+xml"/>
  <Override PartName="/ppt/slides/slide24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slides/slide225.xml" ContentType="application/vnd.openxmlformats-officedocument.presentationml.slide+xml"/>
  <Override PartName="/ppt/theme/theme1.xml" ContentType="application/vnd.openxmlformats-officedocument.theme+xml"/>
  <Override PartName="/ppt/slides/slide32.xml" ContentType="application/vnd.openxmlformats-officedocument.presentationml.slide+xml"/>
  <Override PartName="/ppt/slides/slide214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187.xml" ContentType="application/vnd.openxmlformats-officedocument.presentationml.slide+xml"/>
  <Override PartName="/ppt/slides/slide198.xml" ContentType="application/vnd.openxmlformats-officedocument.presentationml.slide+xml"/>
  <Override PartName="/ppt/slides/slide203.xml" ContentType="application/vnd.openxmlformats-officedocument.presentationml.slide+xml"/>
  <Override PartName="/ppt/slides/slide250.xml" ContentType="application/vnd.openxmlformats-officedocument.presentationml.slide+xml"/>
  <Override PartName="/ppt/slides/slide129.xml" ContentType="application/vnd.openxmlformats-officedocument.presentationml.slide+xml"/>
  <Override PartName="/ppt/slides/slide176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18.xml" ContentType="application/vnd.openxmlformats-officedocument.presentationml.slide+xml"/>
  <Override PartName="/ppt/slides/slide165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slides/slide190.xml" ContentType="application/vnd.openxmlformats-officedocument.presentationml.slide+xml"/>
  <Override PartName="/ppt/viewProps.xml" ContentType="application/vnd.openxmlformats-officedocument.presentationml.viewProps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slides/slide132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slides/slide208.xml" ContentType="application/vnd.openxmlformats-officedocument.presentationml.slide+xml"/>
  <Override PartName="/ppt/slides/slide219.xml" ContentType="application/vnd.openxmlformats-officedocument.presentationml.slide+xml"/>
  <Override PartName="/ppt/slides/slide255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slides/slide244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51.xml" ContentType="application/vnd.openxmlformats-officedocument.presentationml.slide+xml"/>
  <Override PartName="/ppt/slides/slide233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211.xml" ContentType="application/vnd.openxmlformats-officedocument.presentationml.slide+xml"/>
  <Override PartName="/ppt/slides/slide222.xml" ContentType="application/vnd.openxmlformats-officedocument.presentationml.slide+xml"/>
  <Override PartName="/ppt/slides/slide148.xml" ContentType="application/vnd.openxmlformats-officedocument.presentationml.slide+xml"/>
  <Override PartName="/ppt/slides/slide195.xml" ContentType="application/vnd.openxmlformats-officedocument.presentationml.slide+xml"/>
  <Override PartName="/ppt/slides/slide200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89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73.xml" ContentType="application/vnd.openxmlformats-officedocument.presentationml.slide+xml"/>
  <Override PartName="/ppt/slides/slide184.xml" ContentType="application/vnd.openxmlformats-officedocument.presentationml.slide+xml"/>
  <Override PartName="/ppt/slides/slide78.xml" ContentType="application/vnd.openxmlformats-officedocument.presentationml.slide+xml"/>
  <Override PartName="/ppt/slides/slide115.xml" ContentType="application/vnd.openxmlformats-officedocument.presentationml.slide+xml"/>
  <Override PartName="/ppt/slides/slide162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104.xml" ContentType="application/vnd.openxmlformats-officedocument.presentationml.slide+xml"/>
  <Override PartName="/ppt/slides/slide151.xml" ContentType="application/vnd.openxmlformats-officedocument.presentationml.slide+xml"/>
  <Override PartName="/ppt/slides/slide238.xml" ContentType="application/vnd.openxmlformats-officedocument.presentationml.slide+xml"/>
  <Override PartName="/ppt/slides/slide24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5.xml" ContentType="application/vnd.openxmlformats-officedocument.presentationml.slide+xml"/>
  <Override PartName="/ppt/slides/slide92.xml" ContentType="application/vnd.openxmlformats-officedocument.presentationml.slide+xml"/>
  <Override PartName="/ppt/slides/slide140.xml" ContentType="application/vnd.openxmlformats-officedocument.presentationml.slide+xml"/>
  <Override PartName="/ppt/slides/slide227.xml" ContentType="application/vnd.openxmlformats-officedocument.presentationml.slide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6360" r:id="rId1"/>
  </p:sldMasterIdLst>
  <p:notesMasterIdLst>
    <p:notesMasterId r:id="rId261"/>
  </p:notesMasterIdLst>
  <p:handoutMasterIdLst>
    <p:handoutMasterId r:id="rId262"/>
  </p:handoutMasterIdLst>
  <p:sldIdLst>
    <p:sldId id="257" r:id="rId2"/>
    <p:sldId id="258" r:id="rId3"/>
    <p:sldId id="668" r:id="rId4"/>
    <p:sldId id="259" r:id="rId5"/>
    <p:sldId id="703" r:id="rId6"/>
    <p:sldId id="260" r:id="rId7"/>
    <p:sldId id="638" r:id="rId8"/>
    <p:sldId id="261" r:id="rId9"/>
    <p:sldId id="704" r:id="rId10"/>
    <p:sldId id="472" r:id="rId11"/>
    <p:sldId id="702" r:id="rId12"/>
    <p:sldId id="738" r:id="rId13"/>
    <p:sldId id="742" r:id="rId14"/>
    <p:sldId id="474" r:id="rId15"/>
    <p:sldId id="277" r:id="rId16"/>
    <p:sldId id="475" r:id="rId17"/>
    <p:sldId id="275" r:id="rId18"/>
    <p:sldId id="477" r:id="rId19"/>
    <p:sldId id="736" r:id="rId20"/>
    <p:sldId id="743" r:id="rId21"/>
    <p:sldId id="706" r:id="rId22"/>
    <p:sldId id="278" r:id="rId23"/>
    <p:sldId id="280" r:id="rId24"/>
    <p:sldId id="279" r:id="rId25"/>
    <p:sldId id="740" r:id="rId26"/>
    <p:sldId id="594" r:id="rId27"/>
    <p:sldId id="739" r:id="rId28"/>
    <p:sldId id="404" r:id="rId29"/>
    <p:sldId id="481" r:id="rId30"/>
    <p:sldId id="707" r:id="rId31"/>
    <p:sldId id="283" r:id="rId32"/>
    <p:sldId id="401" r:id="rId33"/>
    <p:sldId id="483" r:id="rId34"/>
    <p:sldId id="486" r:id="rId35"/>
    <p:sldId id="479" r:id="rId36"/>
    <p:sldId id="498" r:id="rId37"/>
    <p:sldId id="484" r:id="rId38"/>
    <p:sldId id="487" r:id="rId39"/>
    <p:sldId id="488" r:id="rId40"/>
    <p:sldId id="489" r:id="rId41"/>
    <p:sldId id="501" r:id="rId42"/>
    <p:sldId id="500" r:id="rId43"/>
    <p:sldId id="490" r:id="rId44"/>
    <p:sldId id="493" r:id="rId45"/>
    <p:sldId id="492" r:id="rId46"/>
    <p:sldId id="497" r:id="rId47"/>
    <p:sldId id="496" r:id="rId48"/>
    <p:sldId id="708" r:id="rId49"/>
    <p:sldId id="286" r:id="rId50"/>
    <p:sldId id="287" r:id="rId51"/>
    <p:sldId id="288" r:id="rId52"/>
    <p:sldId id="289" r:id="rId53"/>
    <p:sldId id="709" r:id="rId54"/>
    <p:sldId id="402" r:id="rId55"/>
    <p:sldId id="291" r:id="rId56"/>
    <p:sldId id="292" r:id="rId57"/>
    <p:sldId id="293" r:id="rId58"/>
    <p:sldId id="294" r:id="rId59"/>
    <p:sldId id="744" r:id="rId60"/>
    <p:sldId id="295" r:id="rId61"/>
    <p:sldId id="296" r:id="rId62"/>
    <p:sldId id="297" r:id="rId63"/>
    <p:sldId id="298" r:id="rId64"/>
    <p:sldId id="711" r:id="rId65"/>
    <p:sldId id="713" r:id="rId66"/>
    <p:sldId id="712" r:id="rId67"/>
    <p:sldId id="597" r:id="rId68"/>
    <p:sldId id="323" r:id="rId69"/>
    <p:sldId id="324" r:id="rId70"/>
    <p:sldId id="494" r:id="rId71"/>
    <p:sldId id="506" r:id="rId72"/>
    <p:sldId id="507" r:id="rId73"/>
    <p:sldId id="508" r:id="rId74"/>
    <p:sldId id="505" r:id="rId75"/>
    <p:sldId id="510" r:id="rId76"/>
    <p:sldId id="511" r:id="rId77"/>
    <p:sldId id="599" r:id="rId78"/>
    <p:sldId id="326" r:id="rId79"/>
    <p:sldId id="513" r:id="rId80"/>
    <p:sldId id="514" r:id="rId81"/>
    <p:sldId id="516" r:id="rId82"/>
    <p:sldId id="325" r:id="rId83"/>
    <p:sldId id="600" r:id="rId84"/>
    <p:sldId id="604" r:id="rId85"/>
    <p:sldId id="606" r:id="rId86"/>
    <p:sldId id="602" r:id="rId87"/>
    <p:sldId id="327" r:id="rId88"/>
    <p:sldId id="607" r:id="rId89"/>
    <p:sldId id="714" r:id="rId90"/>
    <p:sldId id="608" r:id="rId91"/>
    <p:sldId id="610" r:id="rId92"/>
    <p:sldId id="609" r:id="rId93"/>
    <p:sldId id="611" r:id="rId94"/>
    <p:sldId id="613" r:id="rId95"/>
    <p:sldId id="614" r:id="rId96"/>
    <p:sldId id="615" r:id="rId97"/>
    <p:sldId id="616" r:id="rId98"/>
    <p:sldId id="612" r:id="rId99"/>
    <p:sldId id="716" r:id="rId100"/>
    <p:sldId id="621" r:id="rId101"/>
    <p:sldId id="328" r:id="rId102"/>
    <p:sldId id="330" r:id="rId103"/>
    <p:sldId id="331" r:id="rId104"/>
    <p:sldId id="329" r:id="rId105"/>
    <p:sldId id="710" r:id="rId106"/>
    <p:sldId id="332" r:id="rId107"/>
    <p:sldId id="333" r:id="rId108"/>
    <p:sldId id="719" r:id="rId109"/>
    <p:sldId id="334" r:id="rId110"/>
    <p:sldId id="335" r:id="rId111"/>
    <p:sldId id="336" r:id="rId112"/>
    <p:sldId id="344" r:id="rId113"/>
    <p:sldId id="720" r:id="rId114"/>
    <p:sldId id="345" r:id="rId115"/>
    <p:sldId id="337" r:id="rId116"/>
    <p:sldId id="338" r:id="rId117"/>
    <p:sldId id="518" r:id="rId118"/>
    <p:sldId id="519" r:id="rId119"/>
    <p:sldId id="715" r:id="rId120"/>
    <p:sldId id="520" r:id="rId121"/>
    <p:sldId id="521" r:id="rId122"/>
    <p:sldId id="522" r:id="rId123"/>
    <p:sldId id="509" r:id="rId124"/>
    <p:sldId id="546" r:id="rId125"/>
    <p:sldId id="548" r:id="rId126"/>
    <p:sldId id="549" r:id="rId127"/>
    <p:sldId id="550" r:id="rId128"/>
    <p:sldId id="552" r:id="rId129"/>
    <p:sldId id="554" r:id="rId130"/>
    <p:sldId id="555" r:id="rId131"/>
    <p:sldId id="551" r:id="rId132"/>
    <p:sldId id="558" r:id="rId133"/>
    <p:sldId id="559" r:id="rId134"/>
    <p:sldId id="560" r:id="rId135"/>
    <p:sldId id="561" r:id="rId136"/>
    <p:sldId id="562" r:id="rId137"/>
    <p:sldId id="547" r:id="rId138"/>
    <p:sldId id="563" r:id="rId139"/>
    <p:sldId id="564" r:id="rId140"/>
    <p:sldId id="566" r:id="rId141"/>
    <p:sldId id="567" r:id="rId142"/>
    <p:sldId id="568" r:id="rId143"/>
    <p:sldId id="569" r:id="rId144"/>
    <p:sldId id="573" r:id="rId145"/>
    <p:sldId id="571" r:id="rId146"/>
    <p:sldId id="574" r:id="rId147"/>
    <p:sldId id="576" r:id="rId148"/>
    <p:sldId id="578" r:id="rId149"/>
    <p:sldId id="582" r:id="rId150"/>
    <p:sldId id="581" r:id="rId151"/>
    <p:sldId id="580" r:id="rId152"/>
    <p:sldId id="584" r:id="rId153"/>
    <p:sldId id="585" r:id="rId154"/>
    <p:sldId id="583" r:id="rId155"/>
    <p:sldId id="587" r:id="rId156"/>
    <p:sldId id="588" r:id="rId157"/>
    <p:sldId id="589" r:id="rId158"/>
    <p:sldId id="579" r:id="rId159"/>
    <p:sldId id="590" r:id="rId160"/>
    <p:sldId id="586" r:id="rId161"/>
    <p:sldId id="591" r:id="rId162"/>
    <p:sldId id="721" r:id="rId163"/>
    <p:sldId id="640" r:id="rId164"/>
    <p:sldId id="723" r:id="rId165"/>
    <p:sldId id="346" r:id="rId166"/>
    <p:sldId id="347" r:id="rId167"/>
    <p:sldId id="348" r:id="rId168"/>
    <p:sldId id="349" r:id="rId169"/>
    <p:sldId id="350" r:id="rId170"/>
    <p:sldId id="351" r:id="rId171"/>
    <p:sldId id="724" r:id="rId172"/>
    <p:sldId id="352" r:id="rId173"/>
    <p:sldId id="530" r:id="rId174"/>
    <p:sldId id="641" r:id="rId175"/>
    <p:sldId id="532" r:id="rId176"/>
    <p:sldId id="534" r:id="rId177"/>
    <p:sldId id="642" r:id="rId178"/>
    <p:sldId id="644" r:id="rId179"/>
    <p:sldId id="533" r:id="rId180"/>
    <p:sldId id="535" r:id="rId181"/>
    <p:sldId id="725" r:id="rId182"/>
    <p:sldId id="643" r:id="rId183"/>
    <p:sldId id="645" r:id="rId184"/>
    <p:sldId id="647" r:id="rId185"/>
    <p:sldId id="646" r:id="rId186"/>
    <p:sldId id="648" r:id="rId187"/>
    <p:sldId id="650" r:id="rId188"/>
    <p:sldId id="651" r:id="rId189"/>
    <p:sldId id="652" r:id="rId190"/>
    <p:sldId id="653" r:id="rId191"/>
    <p:sldId id="655" r:id="rId192"/>
    <p:sldId id="649" r:id="rId193"/>
    <p:sldId id="656" r:id="rId194"/>
    <p:sldId id="654" r:id="rId195"/>
    <p:sldId id="536" r:id="rId196"/>
    <p:sldId id="657" r:id="rId197"/>
    <p:sldId id="659" r:id="rId198"/>
    <p:sldId id="658" r:id="rId199"/>
    <p:sldId id="660" r:id="rId200"/>
    <p:sldId id="537" r:id="rId201"/>
    <p:sldId id="538" r:id="rId202"/>
    <p:sldId id="540" r:id="rId203"/>
    <p:sldId id="539" r:id="rId204"/>
    <p:sldId id="543" r:id="rId205"/>
    <p:sldId id="542" r:id="rId206"/>
    <p:sldId id="545" r:id="rId207"/>
    <p:sldId id="353" r:id="rId208"/>
    <p:sldId id="726" r:id="rId209"/>
    <p:sldId id="356" r:id="rId210"/>
    <p:sldId id="359" r:id="rId211"/>
    <p:sldId id="362" r:id="rId212"/>
    <p:sldId id="357" r:id="rId213"/>
    <p:sldId id="360" r:id="rId214"/>
    <p:sldId id="727" r:id="rId215"/>
    <p:sldId id="524" r:id="rId216"/>
    <p:sldId id="525" r:id="rId217"/>
    <p:sldId id="526" r:id="rId218"/>
    <p:sldId id="523" r:id="rId219"/>
    <p:sldId id="529" r:id="rId220"/>
    <p:sldId id="363" r:id="rId221"/>
    <p:sldId id="364" r:id="rId222"/>
    <p:sldId id="365" r:id="rId223"/>
    <p:sldId id="366" r:id="rId224"/>
    <p:sldId id="367" r:id="rId225"/>
    <p:sldId id="368" r:id="rId226"/>
    <p:sldId id="369" r:id="rId227"/>
    <p:sldId id="734" r:id="rId228"/>
    <p:sldId id="370" r:id="rId229"/>
    <p:sldId id="371" r:id="rId230"/>
    <p:sldId id="372" r:id="rId231"/>
    <p:sldId id="373" r:id="rId232"/>
    <p:sldId id="374" r:id="rId233"/>
    <p:sldId id="729" r:id="rId234"/>
    <p:sldId id="730" r:id="rId235"/>
    <p:sldId id="376" r:id="rId236"/>
    <p:sldId id="377" r:id="rId237"/>
    <p:sldId id="735" r:id="rId238"/>
    <p:sldId id="541" r:id="rId239"/>
    <p:sldId id="671" r:id="rId240"/>
    <p:sldId id="672" r:id="rId241"/>
    <p:sldId id="379" r:id="rId242"/>
    <p:sldId id="380" r:id="rId243"/>
    <p:sldId id="381" r:id="rId244"/>
    <p:sldId id="382" r:id="rId245"/>
    <p:sldId id="383" r:id="rId246"/>
    <p:sldId id="384" r:id="rId247"/>
    <p:sldId id="385" r:id="rId248"/>
    <p:sldId id="386" r:id="rId249"/>
    <p:sldId id="731" r:id="rId250"/>
    <p:sldId id="733" r:id="rId251"/>
    <p:sldId id="387" r:id="rId252"/>
    <p:sldId id="388" r:id="rId253"/>
    <p:sldId id="389" r:id="rId254"/>
    <p:sldId id="390" r:id="rId255"/>
    <p:sldId id="732" r:id="rId256"/>
    <p:sldId id="391" r:id="rId257"/>
    <p:sldId id="392" r:id="rId258"/>
    <p:sldId id="393" r:id="rId259"/>
    <p:sldId id="395" r:id="rId260"/>
  </p:sldIdLst>
  <p:sldSz cx="10058400" cy="73152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7379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4759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42138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9518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368982" algn="l" defTabSz="94759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842778" algn="l" defTabSz="94759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316575" algn="l" defTabSz="94759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790371" algn="l" defTabSz="94759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3" d="100"/>
          <a:sy n="53" d="100"/>
        </p:scale>
        <p:origin x="-846" y="-612"/>
      </p:cViewPr>
      <p:guideLst>
        <p:guide orient="horz" pos="2304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6" d="100"/>
        <a:sy n="96" d="100"/>
      </p:scale>
      <p:origin x="0" y="34614"/>
    </p:cViewPr>
  </p:sorterViewPr>
  <p:notesViewPr>
    <p:cSldViewPr>
      <p:cViewPr varScale="1">
        <p:scale>
          <a:sx n="56" d="100"/>
          <a:sy n="56" d="100"/>
        </p:scale>
        <p:origin x="-262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247" Type="http://schemas.openxmlformats.org/officeDocument/2006/relationships/slide" Target="slides/slide246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58" Type="http://schemas.openxmlformats.org/officeDocument/2006/relationships/slide" Target="slides/slide257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59" Type="http://schemas.openxmlformats.org/officeDocument/2006/relationships/slide" Target="slides/slide258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slide" Target="slides/slide227.xml"/><Relationship Id="rId244" Type="http://schemas.openxmlformats.org/officeDocument/2006/relationships/slide" Target="slides/slide243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265" Type="http://schemas.openxmlformats.org/officeDocument/2006/relationships/theme" Target="theme/theme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34" Type="http://schemas.openxmlformats.org/officeDocument/2006/relationships/slide" Target="slides/slide233.xml"/><Relationship Id="rId239" Type="http://schemas.openxmlformats.org/officeDocument/2006/relationships/slide" Target="slides/slide238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0" Type="http://schemas.openxmlformats.org/officeDocument/2006/relationships/slide" Target="slides/slide249.xml"/><Relationship Id="rId255" Type="http://schemas.openxmlformats.org/officeDocument/2006/relationships/slide" Target="slides/slide254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0" Type="http://schemas.openxmlformats.org/officeDocument/2006/relationships/slide" Target="slides/slide239.xml"/><Relationship Id="rId245" Type="http://schemas.openxmlformats.org/officeDocument/2006/relationships/slide" Target="slides/slide244.xml"/><Relationship Id="rId261" Type="http://schemas.openxmlformats.org/officeDocument/2006/relationships/notesMaster" Target="notesMasters/notesMaster1.xml"/><Relationship Id="rId266" Type="http://schemas.openxmlformats.org/officeDocument/2006/relationships/tableStyles" Target="tableStyles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slide" Target="slides/slide234.xml"/><Relationship Id="rId251" Type="http://schemas.openxmlformats.org/officeDocument/2006/relationships/slide" Target="slides/slide250.xml"/><Relationship Id="rId256" Type="http://schemas.openxmlformats.org/officeDocument/2006/relationships/slide" Target="slides/slide255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241" Type="http://schemas.openxmlformats.org/officeDocument/2006/relationships/slide" Target="slides/slide240.xml"/><Relationship Id="rId246" Type="http://schemas.openxmlformats.org/officeDocument/2006/relationships/slide" Target="slides/slide245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262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presProps" Target="presProps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viewProps" Target="viewProps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D5E18-C8FA-4EE6-84B5-A00D5913234C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E8691-AF09-4074-ADF5-6544F4BC0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284D38D-9172-4FF8-9F74-1242EE4B1138}" type="datetimeFigureOut">
              <a:rPr lang="en-US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1563" y="685800"/>
            <a:ext cx="4714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282615B-DBBD-487E-BA52-EA1F83E03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379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4759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2138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9518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68982" algn="l" defTabSz="9475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42778" algn="l" defTabSz="9475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16575" algn="l" defTabSz="9475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90371" algn="l" defTabSz="9475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71563" y="685800"/>
            <a:ext cx="4714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62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A9C453-BC3B-4C64-A79C-8E9C3E4DE72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71563" y="685800"/>
            <a:ext cx="4714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0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70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9352FC-225F-4776-A07E-4BB468FCE602}" type="slidenum">
              <a:rPr lang="en-US" smtClean="0"/>
              <a:pPr/>
              <a:t>105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71563" y="685800"/>
            <a:ext cx="4714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71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39E7BE-CBF2-4DBA-A3B5-D4C6EBDE9E99}" type="slidenum">
              <a:rPr lang="en-US" smtClean="0"/>
              <a:pPr/>
              <a:t>106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71563" y="685800"/>
            <a:ext cx="4714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72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CCCBED-8B86-4FBF-8183-25D814D4A2FC}" type="slidenum">
              <a:rPr lang="en-US" smtClean="0"/>
              <a:pPr/>
              <a:t>108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71563" y="685800"/>
            <a:ext cx="4714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3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73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6DAA21-EC5B-4F0D-B1A9-6E072A006387}" type="slidenum">
              <a:rPr lang="en-US" smtClean="0"/>
              <a:pPr/>
              <a:t>113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71563" y="685800"/>
            <a:ext cx="4714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74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9538AE-BC09-47E5-8BE0-7F02D0A4D686}" type="slidenum">
              <a:rPr lang="en-US" smtClean="0"/>
              <a:pPr/>
              <a:t>119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71563" y="685800"/>
            <a:ext cx="4714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75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9569B8-9926-4A28-99A6-E9F1BBA55B9D}" type="slidenum">
              <a:rPr lang="en-US" smtClean="0"/>
              <a:pPr/>
              <a:t>163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71563" y="685800"/>
            <a:ext cx="4714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63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2B54E6-35D0-4E4B-8CE8-29C702A1B5EC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71563" y="685800"/>
            <a:ext cx="4714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4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64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63E6CC1-82CD-40E4-81B7-8D60256088DA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2615B-DBBD-487E-BA52-EA1F83E0306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71563" y="685800"/>
            <a:ext cx="4714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5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5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6CA07F-1E83-474E-B46C-82EE99428E30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71563" y="685800"/>
            <a:ext cx="4714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66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9B3527-0928-44F7-ADD5-24CA47D6EEF5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71563" y="685800"/>
            <a:ext cx="4714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7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67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39B8A4-7923-4B9F-B958-107B80101553}" type="slidenum">
              <a:rPr lang="en-US" smtClean="0"/>
              <a:pPr/>
              <a:t>65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71563" y="685800"/>
            <a:ext cx="4714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8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68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9EA3298-F4CA-4B06-A04A-9ECE8C1DAE50}" type="slidenum">
              <a:rPr lang="en-US" smtClean="0"/>
              <a:pPr/>
              <a:t>66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71563" y="685800"/>
            <a:ext cx="4714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9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69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A873B8-5349-411C-932F-BD8AA59C9C5D}" type="slidenum">
              <a:rPr lang="en-US" smtClean="0"/>
              <a:pPr/>
              <a:t>99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272455"/>
            <a:ext cx="854964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145280"/>
            <a:ext cx="704088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3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7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1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8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42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16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90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C62CC-FBAE-4B84-B1C2-8529D9A7E859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A4933-411D-4822-864D-2EFEC8BE9A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217D6-FDB6-4197-8107-611C843A129C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25ED4-3399-47E6-B103-DD067FBF6A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292949"/>
            <a:ext cx="226314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292949"/>
            <a:ext cx="662178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BC0F0-A6DE-41C6-BEC5-ADD1FC6E96B6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A1CF1-DEBF-43F8-A178-1DC4ED9034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BAD1D-2B8D-4B92-AEFE-13A7CDBA0DFC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137BE-CB02-4E72-AF86-E3F846DE82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700695"/>
            <a:ext cx="8549640" cy="1452880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100495"/>
            <a:ext cx="854964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379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4759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2138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951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689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427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165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79037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92E8B-537A-4D62-88CF-3B2E44B61B63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005CF-1AF9-4A18-8DA9-8D261FC58A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706882"/>
            <a:ext cx="4442460" cy="482769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706882"/>
            <a:ext cx="4442460" cy="482769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BDAFA-F96C-4CDD-A13A-6AABBEF4FD32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7C873-2460-487F-B7A5-C805CC3539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637454"/>
            <a:ext cx="4444206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3796" indent="0">
              <a:buNone/>
              <a:defRPr sz="2100" b="1"/>
            </a:lvl2pPr>
            <a:lvl3pPr marL="947593" indent="0">
              <a:buNone/>
              <a:defRPr sz="1900" b="1"/>
            </a:lvl3pPr>
            <a:lvl4pPr marL="1421389" indent="0">
              <a:buNone/>
              <a:defRPr sz="1700" b="1"/>
            </a:lvl4pPr>
            <a:lvl5pPr marL="1895185" indent="0">
              <a:buNone/>
              <a:defRPr sz="1700" b="1"/>
            </a:lvl5pPr>
            <a:lvl6pPr marL="2368982" indent="0">
              <a:buNone/>
              <a:defRPr sz="1700" b="1"/>
            </a:lvl6pPr>
            <a:lvl7pPr marL="2842778" indent="0">
              <a:buNone/>
              <a:defRPr sz="1700" b="1"/>
            </a:lvl7pPr>
            <a:lvl8pPr marL="3316575" indent="0">
              <a:buNone/>
              <a:defRPr sz="1700" b="1"/>
            </a:lvl8pPr>
            <a:lvl9pPr marL="3790371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319867"/>
            <a:ext cx="4444206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637454"/>
            <a:ext cx="4445953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3796" indent="0">
              <a:buNone/>
              <a:defRPr sz="2100" b="1"/>
            </a:lvl2pPr>
            <a:lvl3pPr marL="947593" indent="0">
              <a:buNone/>
              <a:defRPr sz="1900" b="1"/>
            </a:lvl3pPr>
            <a:lvl4pPr marL="1421389" indent="0">
              <a:buNone/>
              <a:defRPr sz="1700" b="1"/>
            </a:lvl4pPr>
            <a:lvl5pPr marL="1895185" indent="0">
              <a:buNone/>
              <a:defRPr sz="1700" b="1"/>
            </a:lvl5pPr>
            <a:lvl6pPr marL="2368982" indent="0">
              <a:buNone/>
              <a:defRPr sz="1700" b="1"/>
            </a:lvl6pPr>
            <a:lvl7pPr marL="2842778" indent="0">
              <a:buNone/>
              <a:defRPr sz="1700" b="1"/>
            </a:lvl7pPr>
            <a:lvl8pPr marL="3316575" indent="0">
              <a:buNone/>
              <a:defRPr sz="1700" b="1"/>
            </a:lvl8pPr>
            <a:lvl9pPr marL="3790371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319867"/>
            <a:ext cx="4445953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080F4-C53C-494D-BEC8-DD84711A58F0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69580-DC46-4E82-BBB2-4CD3C8204F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BE119-6126-47DD-9C3F-539D7627FEF8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91CF-5F5E-4984-ABCB-97975CAC3A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E5F6B-76C6-472A-ABBE-5D3C5721F53E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76101-1149-4CD3-B4C2-577F26260C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1253"/>
            <a:ext cx="3309145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6" y="291255"/>
            <a:ext cx="5622925" cy="624332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" y="1530775"/>
            <a:ext cx="3309145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73796" indent="0">
              <a:buNone/>
              <a:defRPr sz="1200"/>
            </a:lvl2pPr>
            <a:lvl3pPr marL="947593" indent="0">
              <a:buNone/>
              <a:defRPr sz="1000"/>
            </a:lvl3pPr>
            <a:lvl4pPr marL="1421389" indent="0">
              <a:buNone/>
              <a:defRPr sz="900"/>
            </a:lvl4pPr>
            <a:lvl5pPr marL="1895185" indent="0">
              <a:buNone/>
              <a:defRPr sz="900"/>
            </a:lvl5pPr>
            <a:lvl6pPr marL="2368982" indent="0">
              <a:buNone/>
              <a:defRPr sz="900"/>
            </a:lvl6pPr>
            <a:lvl7pPr marL="2842778" indent="0">
              <a:buNone/>
              <a:defRPr sz="900"/>
            </a:lvl7pPr>
            <a:lvl8pPr marL="3316575" indent="0">
              <a:buNone/>
              <a:defRPr sz="900"/>
            </a:lvl8pPr>
            <a:lvl9pPr marL="379037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BE858-25B4-466B-A769-9420055A85EF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82D4A-78B3-442E-B8FA-AD0A8434D0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6" y="5120640"/>
            <a:ext cx="603504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6" y="653627"/>
            <a:ext cx="6035040" cy="4389120"/>
          </a:xfrm>
        </p:spPr>
        <p:txBody>
          <a:bodyPr rtlCol="0">
            <a:normAutofit/>
          </a:bodyPr>
          <a:lstStyle>
            <a:lvl1pPr marL="0" indent="0">
              <a:buNone/>
              <a:defRPr sz="3300"/>
            </a:lvl1pPr>
            <a:lvl2pPr marL="473796" indent="0">
              <a:buNone/>
              <a:defRPr sz="2900"/>
            </a:lvl2pPr>
            <a:lvl3pPr marL="947593" indent="0">
              <a:buNone/>
              <a:defRPr sz="2500"/>
            </a:lvl3pPr>
            <a:lvl4pPr marL="1421389" indent="0">
              <a:buNone/>
              <a:defRPr sz="2100"/>
            </a:lvl4pPr>
            <a:lvl5pPr marL="1895185" indent="0">
              <a:buNone/>
              <a:defRPr sz="2100"/>
            </a:lvl5pPr>
            <a:lvl6pPr marL="2368982" indent="0">
              <a:buNone/>
              <a:defRPr sz="2100"/>
            </a:lvl6pPr>
            <a:lvl7pPr marL="2842778" indent="0">
              <a:buNone/>
              <a:defRPr sz="2100"/>
            </a:lvl7pPr>
            <a:lvl8pPr marL="3316575" indent="0">
              <a:buNone/>
              <a:defRPr sz="2100"/>
            </a:lvl8pPr>
            <a:lvl9pPr marL="3790371" indent="0">
              <a:buNone/>
              <a:defRPr sz="21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6" y="5725161"/>
            <a:ext cx="603504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73796" indent="0">
              <a:buNone/>
              <a:defRPr sz="1200"/>
            </a:lvl2pPr>
            <a:lvl3pPr marL="947593" indent="0">
              <a:buNone/>
              <a:defRPr sz="1000"/>
            </a:lvl3pPr>
            <a:lvl4pPr marL="1421389" indent="0">
              <a:buNone/>
              <a:defRPr sz="900"/>
            </a:lvl4pPr>
            <a:lvl5pPr marL="1895185" indent="0">
              <a:buNone/>
              <a:defRPr sz="900"/>
            </a:lvl5pPr>
            <a:lvl6pPr marL="2368982" indent="0">
              <a:buNone/>
              <a:defRPr sz="900"/>
            </a:lvl6pPr>
            <a:lvl7pPr marL="2842778" indent="0">
              <a:buNone/>
              <a:defRPr sz="900"/>
            </a:lvl7pPr>
            <a:lvl8pPr marL="3316575" indent="0">
              <a:buNone/>
              <a:defRPr sz="900"/>
            </a:lvl8pPr>
            <a:lvl9pPr marL="379037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E9522-BCBF-440B-9EA2-261F729771D5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1D10D-ABC3-4C60-82FD-5FD2D029B6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502920" y="292947"/>
            <a:ext cx="905256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59" tIns="47380" rIns="94759" bIns="473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2920" y="1706882"/>
            <a:ext cx="9052560" cy="482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6780108"/>
            <a:ext cx="2346960" cy="389467"/>
          </a:xfrm>
          <a:prstGeom prst="rect">
            <a:avLst/>
          </a:prstGeom>
        </p:spPr>
        <p:txBody>
          <a:bodyPr vert="horz" lIns="94759" tIns="47380" rIns="94759" bIns="4738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930D9C3-639A-4C18-9364-D59DD8491AE9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6780108"/>
            <a:ext cx="3185160" cy="389467"/>
          </a:xfrm>
          <a:prstGeom prst="rect">
            <a:avLst/>
          </a:prstGeom>
        </p:spPr>
        <p:txBody>
          <a:bodyPr vert="horz" lIns="94759" tIns="47380" rIns="94759" bIns="4738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6780108"/>
            <a:ext cx="2346960" cy="389467"/>
          </a:xfrm>
          <a:prstGeom prst="rect">
            <a:avLst/>
          </a:prstGeom>
        </p:spPr>
        <p:txBody>
          <a:bodyPr vert="horz" lIns="94759" tIns="47380" rIns="94759" bIns="4738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54127A7-459E-47FC-A021-58055D08FB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61" r:id="rId1"/>
    <p:sldLayoutId id="2147486362" r:id="rId2"/>
    <p:sldLayoutId id="2147486363" r:id="rId3"/>
    <p:sldLayoutId id="2147486364" r:id="rId4"/>
    <p:sldLayoutId id="2147486365" r:id="rId5"/>
    <p:sldLayoutId id="2147486366" r:id="rId6"/>
    <p:sldLayoutId id="2147486367" r:id="rId7"/>
    <p:sldLayoutId id="2147486368" r:id="rId8"/>
    <p:sldLayoutId id="2147486369" r:id="rId9"/>
    <p:sldLayoutId id="2147486370" r:id="rId10"/>
    <p:sldLayoutId id="2147486371" r:id="rId11"/>
  </p:sldLayoutIdLst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5pPr>
      <a:lvl6pPr marL="473796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6pPr>
      <a:lvl7pPr marL="947593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7pPr>
      <a:lvl8pPr marL="1421389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8pPr>
      <a:lvl9pPr marL="1895185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9pPr>
    </p:titleStyle>
    <p:bodyStyle>
      <a:lvl1pPr marL="355347" indent="-35534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9919" indent="-29612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4491" indent="-23689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58287" indent="-23689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2084" indent="-23689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5880" indent="-236898" algn="l" defTabSz="94759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79676" indent="-236898" algn="l" defTabSz="94759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53473" indent="-236898" algn="l" defTabSz="94759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27269" indent="-236898" algn="l" defTabSz="94759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759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3796" algn="l" defTabSz="94759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7593" algn="l" defTabSz="94759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1389" algn="l" defTabSz="94759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95185" algn="l" defTabSz="94759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68982" algn="l" defTabSz="94759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42778" algn="l" defTabSz="94759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16575" algn="l" defTabSz="94759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90371" algn="l" defTabSz="94759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61A277B-9B88-4DD7-8C5E-FB45F1F0068B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31D16-02C2-400A-94C9-C9F2D91BD96E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25120"/>
            <a:ext cx="9052560" cy="1219200"/>
          </a:xfrm>
        </p:spPr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sz="3900" dirty="0" smtClean="0"/>
              <a:t>B. A. 1st Year </a:t>
            </a:r>
            <a:br>
              <a:rPr lang="en-US" sz="3900" dirty="0" smtClean="0"/>
            </a:br>
            <a:r>
              <a:rPr lang="en-US" sz="3900" dirty="0" smtClean="0"/>
              <a:t>(Political Science)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06882"/>
            <a:ext cx="9052560" cy="483277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dirty="0" smtClean="0"/>
              <a:t> </a:t>
            </a:r>
            <a:r>
              <a:rPr lang="en-US" sz="4500" dirty="0" smtClean="0"/>
              <a:t>Paper- I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500" dirty="0" smtClean="0"/>
              <a:t>POLITICAL THEORY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900" b="1" dirty="0" err="1" smtClean="0">
                <a:latin typeface="Kruti Dev 011" pitchFamily="2" charset="0"/>
              </a:rPr>
              <a:t>jktuhfr</a:t>
            </a:r>
            <a:r>
              <a:rPr lang="en-US" sz="4900" b="1" dirty="0" smtClean="0">
                <a:latin typeface="Kruti Dev 011" pitchFamily="2" charset="0"/>
              </a:rPr>
              <a:t> </a:t>
            </a:r>
            <a:r>
              <a:rPr lang="en-US" sz="4900" b="1" dirty="0" err="1" smtClean="0">
                <a:latin typeface="Kruti Dev 011" pitchFamily="2" charset="0"/>
              </a:rPr>
              <a:t>foKku</a:t>
            </a:r>
            <a:r>
              <a:rPr lang="en-US" sz="4900" b="1" dirty="0" smtClean="0">
                <a:latin typeface="Kruti Dev 011" pitchFamily="2" charset="0"/>
              </a:rPr>
              <a:t> </a:t>
            </a:r>
            <a:r>
              <a:rPr lang="en-US" sz="4900" b="1" dirty="0" err="1" smtClean="0">
                <a:latin typeface="Kruti Dev 011" pitchFamily="2" charset="0"/>
              </a:rPr>
              <a:t>ds</a:t>
            </a:r>
            <a:r>
              <a:rPr lang="en-US" sz="4900" b="1" dirty="0" smtClean="0">
                <a:latin typeface="Kruti Dev 011" pitchFamily="2" charset="0"/>
              </a:rPr>
              <a:t> </a:t>
            </a:r>
            <a:r>
              <a:rPr lang="en-US" sz="4900" b="1" dirty="0" err="1" smtClean="0">
                <a:latin typeface="Kruti Dev 011" pitchFamily="2" charset="0"/>
              </a:rPr>
              <a:t>ewy</a:t>
            </a:r>
            <a:r>
              <a:rPr lang="en-US" sz="4900" b="1" dirty="0" smtClean="0">
                <a:latin typeface="Kruti Dev 011" pitchFamily="2" charset="0"/>
              </a:rPr>
              <a:t> fl)</a:t>
            </a:r>
            <a:r>
              <a:rPr lang="en-US" sz="4900" b="1" dirty="0" err="1" smtClean="0">
                <a:latin typeface="Kruti Dev 011" pitchFamily="2" charset="0"/>
              </a:rPr>
              <a:t>kUr</a:t>
            </a:r>
            <a:endParaRPr lang="en-US" sz="4900" dirty="0" smtClean="0">
              <a:latin typeface="Kruti Dev 011" pitchFamily="2" charset="0"/>
            </a:endParaRPr>
          </a:p>
          <a:p>
            <a:pPr algn="ctr" eaLnBrk="1" hangingPunct="1"/>
            <a:endParaRPr lang="en-US" sz="4900" dirty="0" smtClean="0">
              <a:latin typeface="Kruti Dev 010" pitchFamily="2" charset="0"/>
            </a:endParaRPr>
          </a:p>
          <a:p>
            <a:pPr eaLnBrk="1" hangingPunct="1"/>
            <a:endParaRPr lang="en-US" sz="4900" dirty="0" smtClean="0">
              <a:latin typeface="Kruti Dev 010" pitchFamily="2" charset="0"/>
            </a:endParaRPr>
          </a:p>
        </p:txBody>
      </p:sp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2514600" y="3022602"/>
            <a:ext cx="5029200" cy="70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59" tIns="47380" rIns="94759" bIns="47380">
            <a:spAutoFit/>
          </a:bodyPr>
          <a:lstStyle/>
          <a:p>
            <a:endParaRPr lang="en-US"/>
          </a:p>
          <a:p>
            <a:pPr algn="ctr">
              <a:spcBef>
                <a:spcPct val="20000"/>
              </a:spcBef>
            </a:pPr>
            <a:endParaRPr lang="en-US"/>
          </a:p>
        </p:txBody>
      </p:sp>
      <p:pic>
        <p:nvPicPr>
          <p:cNvPr id="2056" name="Picture 7" descr="world map Politica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5039360"/>
            <a:ext cx="2430780" cy="146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sz="4100" dirty="0" err="1" smtClean="0">
                <a:latin typeface="Kruti Dev 011" pitchFamily="2" charset="0"/>
              </a:rPr>
              <a:t>jktuhfr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foKku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ds</a:t>
            </a:r>
            <a:r>
              <a:rPr lang="en-US" sz="4100" dirty="0" smtClean="0">
                <a:latin typeface="Kruti Dev 011" pitchFamily="2" charset="0"/>
              </a:rPr>
              <a:t> </a:t>
            </a:r>
            <a:br>
              <a:rPr lang="en-US" sz="4100" dirty="0" smtClean="0">
                <a:latin typeface="Kruti Dev 011" pitchFamily="2" charset="0"/>
              </a:rPr>
            </a:br>
            <a:r>
              <a:rPr lang="en-US" sz="4100" dirty="0" smtClean="0">
                <a:latin typeface="Kruti Dev 011" pitchFamily="2" charset="0"/>
              </a:rPr>
              <a:t>v/;;u dh </a:t>
            </a:r>
            <a:r>
              <a:rPr lang="en-US" sz="4100" dirty="0" err="1" smtClean="0">
                <a:latin typeface="Kruti Dev 011" pitchFamily="2" charset="0"/>
              </a:rPr>
              <a:t>mi;ksfxrk@egRo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  <a:t>	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79037" eaLnBrk="1" fontAlgn="auto" hangingPunct="1">
              <a:spcAft>
                <a:spcPts val="0"/>
              </a:spcAft>
              <a:defRPr/>
            </a:pPr>
            <a:r>
              <a:rPr lang="en-US" sz="3700" dirty="0" err="1" smtClean="0">
                <a:latin typeface="Kruti Dev 011" pitchFamily="2" charset="0"/>
              </a:rPr>
              <a:t>ekuo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vf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kdkj</a:t>
            </a:r>
            <a:r>
              <a:rPr lang="en-US" sz="3700" dirty="0" smtClean="0">
                <a:latin typeface="Kruti Dev 011" pitchFamily="2" charset="0"/>
              </a:rPr>
              <a:t>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drZO</a:t>
            </a:r>
            <a:r>
              <a:rPr lang="en-US" sz="3700" dirty="0" smtClean="0">
                <a:latin typeface="Kruti Dev 011" pitchFamily="2" charset="0"/>
              </a:rPr>
              <a:t>;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Kku</a:t>
            </a:r>
            <a:endParaRPr lang="en-US" sz="3700" dirty="0" smtClean="0">
              <a:latin typeface="Kruti Dev 011" pitchFamily="2" charset="0"/>
            </a:endParaRPr>
          </a:p>
          <a:p>
            <a:pPr marL="379037" eaLnBrk="1" fontAlgn="auto" hangingPunct="1">
              <a:spcAft>
                <a:spcPts val="0"/>
              </a:spcAft>
              <a:defRPr/>
            </a:pPr>
            <a:r>
              <a:rPr lang="en-US" sz="3700" dirty="0" err="1" smtClean="0">
                <a:latin typeface="Kruti Dev 011" pitchFamily="2" charset="0"/>
              </a:rPr>
              <a:t>jk"Vªh</a:t>
            </a:r>
            <a:r>
              <a:rPr lang="en-US" sz="3700" dirty="0" smtClean="0">
                <a:latin typeface="Kruti Dev 011" pitchFamily="2" charset="0"/>
              </a:rPr>
              <a:t>;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laoS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kkfud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bfrgkl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Kku</a:t>
            </a:r>
            <a:endParaRPr lang="en-US" sz="3700" dirty="0" smtClean="0">
              <a:latin typeface="Kruti Dev 011" pitchFamily="2" charset="0"/>
            </a:endParaRPr>
          </a:p>
          <a:p>
            <a:pPr marL="379037" eaLnBrk="1" fontAlgn="auto" hangingPunct="1">
              <a:spcAft>
                <a:spcPts val="0"/>
              </a:spcAft>
              <a:defRPr/>
            </a:pPr>
            <a:r>
              <a:rPr lang="en-US" sz="3700" dirty="0" err="1" smtClean="0">
                <a:latin typeface="Kruti Dev 011" pitchFamily="2" charset="0"/>
              </a:rPr>
              <a:t>jkT</a:t>
            </a:r>
            <a:r>
              <a:rPr lang="en-US" sz="3700" dirty="0" smtClean="0">
                <a:latin typeface="Kruti Dev 011" pitchFamily="2" charset="0"/>
              </a:rPr>
              <a:t>;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ljdkj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Kku</a:t>
            </a:r>
            <a:endParaRPr lang="en-US" sz="3700" dirty="0" smtClean="0">
              <a:latin typeface="Kruti Dev 011" pitchFamily="2" charset="0"/>
            </a:endParaRPr>
          </a:p>
          <a:p>
            <a:pPr marL="379037" eaLnBrk="1" fontAlgn="auto" hangingPunct="1">
              <a:spcAft>
                <a:spcPts val="0"/>
              </a:spcAft>
              <a:defRPr/>
            </a:pPr>
            <a:r>
              <a:rPr lang="en-US" sz="3700" dirty="0" err="1" smtClean="0">
                <a:latin typeface="Kruti Dev 011" pitchFamily="2" charset="0"/>
              </a:rPr>
              <a:t>jktuhfrd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psruk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fodkl</a:t>
            </a:r>
            <a:endParaRPr lang="en-US" sz="3700" dirty="0" smtClean="0">
              <a:latin typeface="Kruti Dev 011" pitchFamily="2" charset="0"/>
            </a:endParaRPr>
          </a:p>
          <a:p>
            <a:pPr marL="379037" eaLnBrk="1" fontAlgn="auto" hangingPunct="1">
              <a:spcAft>
                <a:spcPts val="0"/>
              </a:spcAft>
              <a:defRPr/>
            </a:pPr>
            <a:r>
              <a:rPr lang="en-US" sz="3700" dirty="0" err="1" smtClean="0">
                <a:latin typeface="Kruti Dev 011" pitchFamily="2" charset="0"/>
              </a:rPr>
              <a:t>jk"Vªh</a:t>
            </a:r>
            <a:r>
              <a:rPr lang="en-US" sz="3700" dirty="0" smtClean="0">
                <a:latin typeface="Kruti Dev 011" pitchFamily="2" charset="0"/>
              </a:rPr>
              <a:t>;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vUrjkZ"Vªh</a:t>
            </a:r>
            <a:r>
              <a:rPr lang="en-US" sz="3700" dirty="0" smtClean="0">
                <a:latin typeface="Kruti Dev 011" pitchFamily="2" charset="0"/>
              </a:rPr>
              <a:t>; </a:t>
            </a:r>
            <a:r>
              <a:rPr lang="en-US" sz="3700" dirty="0" err="1" smtClean="0">
                <a:latin typeface="Kruti Dev 011" pitchFamily="2" charset="0"/>
              </a:rPr>
              <a:t>leL;kvksa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Kku</a:t>
            </a:r>
            <a:endParaRPr lang="en-US" sz="3700" dirty="0" smtClean="0">
              <a:latin typeface="Kruti Dev 011" pitchFamily="2" charset="0"/>
            </a:endParaRPr>
          </a:p>
          <a:p>
            <a:pPr marL="379037" eaLnBrk="1" fontAlgn="auto" hangingPunct="1">
              <a:spcAft>
                <a:spcPts val="0"/>
              </a:spcAft>
              <a:buNone/>
              <a:defRPr/>
            </a:pPr>
            <a:endParaRPr lang="en-US" dirty="0" smtClean="0">
              <a:latin typeface="Kruti Dev 010" pitchFamily="2" charset="0"/>
            </a:endParaRPr>
          </a:p>
          <a:p>
            <a:pPr marL="379037" eaLnBrk="1" fontAlgn="auto" hangingPunct="1">
              <a:spcAft>
                <a:spcPts val="0"/>
              </a:spcAft>
              <a:buNone/>
              <a:defRPr/>
            </a:pPr>
            <a:endParaRPr lang="en-US" dirty="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20CB5AA-5CD3-43F8-9CEE-8886DDE3A2BB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760C700-6E41-4DF7-ADB1-FA987D67592F}" type="slidenum">
              <a:rPr lang="en-US" altLang="en-US"/>
              <a:pPr>
                <a:defRPr/>
              </a:pPr>
              <a:t>10</a:t>
            </a:fld>
            <a:endParaRPr lang="en-US" altLang="en-US" dirty="0"/>
          </a:p>
        </p:txBody>
      </p:sp>
    </p:spTree>
  </p:cSld>
  <p:clrMapOvr>
    <a:masterClrMapping/>
  </p:clrMapOvr>
  <p:transition spd="slow" advTm="11123">
    <p:split/>
  </p:transition>
  <p:timing>
    <p:tnLst>
      <p:par>
        <p:cTn id="1" dur="indefinite" restart="never" nodeType="tmRoot"/>
      </p:par>
    </p:tnLst>
    <p:bldLst>
      <p:bldP spid="56322" grpId="0"/>
      <p:bldP spid="2150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150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2150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150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2150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150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2150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150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2150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150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2150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mnkjokn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i`”BHkwfe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63842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63926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vkS|ksfxd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dzkfURk</a:t>
            </a:r>
            <a:endParaRPr lang="en-US" dirty="0" smtClean="0">
              <a:latin typeface="Kruti Dev 011" pitchFamily="2" charset="0"/>
            </a:endParaRPr>
          </a:p>
          <a:p>
            <a:pPr marL="463926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iwathifr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oxZ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mn</a:t>
            </a:r>
            <a:r>
              <a:rPr lang="en-US" dirty="0" smtClean="0">
                <a:latin typeface="Kruti Dev 011" pitchFamily="2" charset="0"/>
              </a:rPr>
              <a:t>;</a:t>
            </a:r>
          </a:p>
          <a:p>
            <a:pPr marL="463926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iqutkZxj.k</a:t>
            </a:r>
            <a:endParaRPr lang="en-US" dirty="0" smtClean="0">
              <a:latin typeface="Kruti Dev 011" pitchFamily="2" charset="0"/>
            </a:endParaRPr>
          </a:p>
          <a:p>
            <a:pPr marL="463926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O;fDRk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dsUnz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vkuk</a:t>
            </a:r>
            <a:endParaRPr lang="en-US" dirty="0" smtClean="0">
              <a:latin typeface="Kruti Dev 011" pitchFamily="2" charset="0"/>
            </a:endParaRPr>
          </a:p>
          <a:p>
            <a:pPr marL="463926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keZlq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vkUnksyu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izkjEHk</a:t>
            </a:r>
            <a:endParaRPr lang="en-US" dirty="0" smtClean="0">
              <a:latin typeface="Kruti Dev 011" pitchFamily="2" charset="0"/>
            </a:endParaRPr>
          </a:p>
          <a:p>
            <a:pPr marL="463926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fujadq‘krkoknh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kklu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</a:t>
            </a:r>
            <a:r>
              <a:rPr lang="en-US" dirty="0" smtClean="0">
                <a:latin typeface="Kruti Dev 011" pitchFamily="2" charset="0"/>
              </a:rPr>
              <a:t>#) </a:t>
            </a:r>
            <a:r>
              <a:rPr lang="en-US" dirty="0" err="1" smtClean="0">
                <a:latin typeface="Kruti Dev 011" pitchFamily="2" charset="0"/>
              </a:rPr>
              <a:t>izfrfdz;k</a:t>
            </a:r>
            <a:endParaRPr lang="en-US" dirty="0" smtClean="0">
              <a:latin typeface="Kruti Dev 011" pitchFamily="2" charset="0"/>
            </a:endParaRPr>
          </a:p>
          <a:p>
            <a:pPr marL="463926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"/>
              <a:buChar char=""/>
              <a:defRPr/>
            </a:pPr>
            <a:endParaRPr lang="en-US" dirty="0" smtClean="0">
              <a:latin typeface="Kruti Dev 011" pitchFamily="2" charset="0"/>
            </a:endParaRPr>
          </a:p>
          <a:p>
            <a:pPr marL="463926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4600" dirty="0" smtClean="0">
                <a:latin typeface="Kruti Dev 011" pitchFamily="2" charset="0"/>
              </a:rPr>
              <a:t>			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A9197FE-677C-427D-8A90-59AB0B153D61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4A0B9-2D72-4C37-9619-937907CE95BA}" type="slidenum">
              <a:rPr lang="en-US" altLang="en-US"/>
              <a:pPr>
                <a:defRPr/>
              </a:pPr>
              <a:t>100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fl)</a:t>
            </a:r>
            <a:r>
              <a:rPr lang="en-US" dirty="0" err="1" smtClean="0">
                <a:latin typeface="Kruti Dev 011" pitchFamily="2" charset="0"/>
              </a:rPr>
              <a:t>kUr&amp;mnkjokn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Kruti Dev 011" pitchFamily="2" charset="0"/>
              </a:rPr>
              <a:t>tkWu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ykd</a:t>
            </a:r>
            <a:r>
              <a:rPr lang="en-US" dirty="0" smtClean="0">
                <a:latin typeface="Kruti Dev 011" pitchFamily="2" charset="0"/>
              </a:rPr>
              <a:t> us </a:t>
            </a:r>
            <a:r>
              <a:rPr lang="en-US" dirty="0" err="1" smtClean="0">
                <a:latin typeface="Kruti Dev 011" pitchFamily="2" charset="0"/>
              </a:rPr>
              <a:t>izkd`frd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kdkjks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lhek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</a:t>
            </a:r>
            <a:r>
              <a:rPr lang="en-US" dirty="0" smtClean="0">
                <a:latin typeface="Kruti Dev 011" pitchFamily="2" charset="0"/>
              </a:rPr>
              <a:t>{</a:t>
            </a:r>
            <a:r>
              <a:rPr lang="en-US" dirty="0" err="1" smtClean="0">
                <a:latin typeface="Kruti Dev 011" pitchFamily="2" charset="0"/>
              </a:rPr>
              <a:t>ks</a:t>
            </a:r>
            <a:r>
              <a:rPr lang="en-US" dirty="0" smtClean="0">
                <a:latin typeface="Kruti Dev 011" pitchFamily="2" charset="0"/>
              </a:rPr>
              <a:t>=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lhfer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djus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leFkZu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fd;kA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endParaRPr lang="en-US" dirty="0" smtClean="0">
              <a:latin typeface="Kruti Dev 011" pitchFamily="2" charset="0"/>
            </a:endParaRPr>
          </a:p>
          <a:p>
            <a:pPr eaLnBrk="1" hangingPunct="1"/>
            <a:r>
              <a:rPr lang="en-US" dirty="0" smtClean="0">
                <a:latin typeface="Kruti Dev 011" pitchFamily="2" charset="0"/>
              </a:rPr>
              <a:t>18oha '</a:t>
            </a:r>
            <a:r>
              <a:rPr lang="en-US" dirty="0" err="1" smtClean="0">
                <a:latin typeface="Kruti Dev 011" pitchFamily="2" charset="0"/>
              </a:rPr>
              <a:t>krkCnh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O;fDrokn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Lo#i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udkjkRed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FkkA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endParaRPr lang="en-US" dirty="0" smtClean="0">
              <a:latin typeface="Kruti Dev 011" pitchFamily="2" charset="0"/>
            </a:endParaRP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vko';d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cqjkbZ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ekukA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endParaRPr lang="en-US" sz="4000" dirty="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8824B74-7D85-448A-B51A-2C8C76B80BB7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1C980-12EC-45F6-B10C-D95B3D8783C0}" type="slidenum">
              <a:rPr lang="en-US" altLang="en-US"/>
              <a:pPr>
                <a:defRPr/>
              </a:pPr>
              <a:t>101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" y="325120"/>
            <a:ext cx="9052560" cy="1219200"/>
          </a:xfrm>
        </p:spPr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</a:br>
            <a:r>
              <a:rPr lang="en-US" sz="5100" dirty="0" err="1" smtClean="0">
                <a:latin typeface="Kruti Dev 011" pitchFamily="2" charset="0"/>
              </a:rPr>
              <a:t>izzeq</a:t>
            </a:r>
            <a:r>
              <a:rPr lang="en-US" sz="5100" dirty="0" smtClean="0">
                <a:latin typeface="Kruti Dev 011" pitchFamily="2" charset="0"/>
              </a:rPr>
              <a:t>[k </a:t>
            </a:r>
            <a:r>
              <a:rPr lang="en-US" sz="5100" dirty="0" err="1" smtClean="0">
                <a:latin typeface="Kruti Dev 011" pitchFamily="2" charset="0"/>
              </a:rPr>
              <a:t>fopkjd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</a:br>
            <a:endParaRPr lang="en-US" dirty="0" smtClean="0">
              <a:solidFill>
                <a:schemeClr val="tx2">
                  <a:satMod val="130000"/>
                </a:schemeClr>
              </a:solidFill>
              <a:latin typeface="Kruti Dev 011" pitchFamily="2" charset="0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Arial" charset="0"/>
              <a:buNone/>
              <a:defRPr/>
            </a:pPr>
            <a:endParaRPr lang="en-US" dirty="0" smtClean="0">
              <a:latin typeface="Kruti Dev 011" pitchFamily="2" charset="0"/>
            </a:endParaRPr>
          </a:p>
          <a:p>
            <a:pPr lvl="1" eaLnBrk="1" hangingPunct="1">
              <a:buFont typeface="Arial" charset="0"/>
              <a:buNone/>
              <a:defRPr/>
            </a:pPr>
            <a:r>
              <a:rPr lang="en-US" sz="3300" dirty="0" err="1" smtClean="0">
                <a:latin typeface="Kruti Dev 011" pitchFamily="2" charset="0"/>
              </a:rPr>
              <a:t>gcZVZ</a:t>
            </a:r>
            <a:r>
              <a:rPr lang="en-US" sz="3300" dirty="0" smtClean="0">
                <a:latin typeface="Kruti Dev 011" pitchFamily="2" charset="0"/>
              </a:rPr>
              <a:t> </a:t>
            </a:r>
            <a:r>
              <a:rPr lang="en-US" sz="3300" dirty="0" err="1" smtClean="0">
                <a:latin typeface="Kruti Dev 011" pitchFamily="2" charset="0"/>
              </a:rPr>
              <a:t>LisUlj</a:t>
            </a:r>
            <a:r>
              <a:rPr lang="en-US" sz="3300" dirty="0" smtClean="0">
                <a:latin typeface="Kruti Dev 011" pitchFamily="2" charset="0"/>
              </a:rPr>
              <a:t>&amp;;</a:t>
            </a:r>
            <a:r>
              <a:rPr lang="en-US" sz="3300" dirty="0" err="1" smtClean="0">
                <a:latin typeface="Kruti Dev 011" pitchFamily="2" charset="0"/>
              </a:rPr>
              <a:t>ksX;re</a:t>
            </a:r>
            <a:r>
              <a:rPr lang="en-US" sz="3300" dirty="0" smtClean="0">
                <a:latin typeface="Kruti Dev 011" pitchFamily="2" charset="0"/>
              </a:rPr>
              <a:t> dh </a:t>
            </a:r>
            <a:r>
              <a:rPr lang="en-US" sz="3300" dirty="0" err="1" smtClean="0">
                <a:latin typeface="Kruti Dev 011" pitchFamily="2" charset="0"/>
              </a:rPr>
              <a:t>fot</a:t>
            </a:r>
            <a:r>
              <a:rPr lang="en-US" sz="3300" dirty="0" smtClean="0">
                <a:latin typeface="Kruti Dev 011" pitchFamily="2" charset="0"/>
              </a:rPr>
              <a:t>;</a:t>
            </a:r>
          </a:p>
          <a:p>
            <a:pPr marL="355347" lvl="1" indent="-355347" eaLnBrk="1" hangingPunct="1">
              <a:buFont typeface="Arial" charset="0"/>
              <a:buChar char="•"/>
              <a:defRPr/>
            </a:pPr>
            <a:r>
              <a:rPr lang="en-US" sz="3300" dirty="0" smtClean="0">
                <a:latin typeface="Kruti Dev 011" pitchFamily="2" charset="0"/>
              </a:rPr>
              <a:t>,Me </a:t>
            </a:r>
            <a:r>
              <a:rPr lang="en-US" sz="3300" dirty="0" err="1" smtClean="0">
                <a:latin typeface="Kruti Dev 011" pitchFamily="2" charset="0"/>
              </a:rPr>
              <a:t>fLeFk&amp;jsQjh</a:t>
            </a:r>
            <a:r>
              <a:rPr lang="en-US" sz="3300" dirty="0" smtClean="0">
                <a:latin typeface="Kruti Dev 011" pitchFamily="2" charset="0"/>
              </a:rPr>
              <a:t> </a:t>
            </a:r>
            <a:r>
              <a:rPr lang="en-US" sz="3300" dirty="0" err="1" smtClean="0">
                <a:latin typeface="Kruti Dev 011" pitchFamily="2" charset="0"/>
              </a:rPr>
              <a:t>ds</a:t>
            </a:r>
            <a:r>
              <a:rPr lang="en-US" sz="3300" dirty="0" smtClean="0">
                <a:latin typeface="Kruti Dev 011" pitchFamily="2" charset="0"/>
              </a:rPr>
              <a:t> </a:t>
            </a:r>
            <a:r>
              <a:rPr lang="en-US" sz="3300" dirty="0" err="1" smtClean="0">
                <a:latin typeface="Kruti Dev 011" pitchFamily="2" charset="0"/>
              </a:rPr>
              <a:t>leku</a:t>
            </a:r>
            <a:endParaRPr lang="en-US" sz="3300" dirty="0" smtClean="0">
              <a:latin typeface="Kruti Dev 011" pitchFamily="2" charset="0"/>
            </a:endParaRPr>
          </a:p>
          <a:p>
            <a:pPr marL="355347" lvl="1" indent="-355347" eaLnBrk="1" hangingPunct="1">
              <a:buFont typeface="Arial" charset="0"/>
              <a:buChar char="•"/>
              <a:defRPr/>
            </a:pPr>
            <a:r>
              <a:rPr lang="en-US" sz="3300" dirty="0" err="1" smtClean="0">
                <a:latin typeface="Kruti Dev 011" pitchFamily="2" charset="0"/>
              </a:rPr>
              <a:t>tsjseh</a:t>
            </a:r>
            <a:r>
              <a:rPr lang="en-US" sz="3300" dirty="0" smtClean="0">
                <a:latin typeface="Kruti Dev 011" pitchFamily="2" charset="0"/>
              </a:rPr>
              <a:t> </a:t>
            </a:r>
            <a:r>
              <a:rPr lang="en-US" sz="3300" dirty="0" err="1" smtClean="0">
                <a:latin typeface="Kruti Dev 011" pitchFamily="2" charset="0"/>
              </a:rPr>
              <a:t>csUFke&amp;vf</a:t>
            </a:r>
            <a:r>
              <a:rPr lang="en-US" sz="3300" dirty="0" smtClean="0">
                <a:latin typeface="Kruti Dev 011" pitchFamily="2" charset="0"/>
              </a:rPr>
              <a:t>/</a:t>
            </a:r>
            <a:r>
              <a:rPr lang="en-US" sz="3300" dirty="0" err="1" smtClean="0">
                <a:latin typeface="Kruti Dev 011" pitchFamily="2" charset="0"/>
              </a:rPr>
              <a:t>kdre</a:t>
            </a:r>
            <a:r>
              <a:rPr lang="en-US" sz="3300" dirty="0" smtClean="0">
                <a:latin typeface="Kruti Dev 011" pitchFamily="2" charset="0"/>
              </a:rPr>
              <a:t> </a:t>
            </a:r>
            <a:r>
              <a:rPr lang="en-US" sz="3300" dirty="0" err="1" smtClean="0">
                <a:latin typeface="Kruti Dev 011" pitchFamily="2" charset="0"/>
              </a:rPr>
              <a:t>O;fDr;ks</a:t>
            </a:r>
            <a:r>
              <a:rPr lang="en-US" sz="3300" dirty="0" smtClean="0">
                <a:latin typeface="Kruti Dev 011" pitchFamily="2" charset="0"/>
              </a:rPr>
              <a:t> </a:t>
            </a:r>
            <a:r>
              <a:rPr lang="en-US" sz="3300" dirty="0" err="1" smtClean="0">
                <a:latin typeface="Kruti Dev 011" pitchFamily="2" charset="0"/>
              </a:rPr>
              <a:t>dk</a:t>
            </a:r>
            <a:r>
              <a:rPr lang="en-US" sz="3300" dirty="0" smtClean="0">
                <a:latin typeface="Kruti Dev 011" pitchFamily="2" charset="0"/>
              </a:rPr>
              <a:t> </a:t>
            </a:r>
            <a:r>
              <a:rPr lang="en-US" sz="3300" dirty="0" err="1" smtClean="0">
                <a:latin typeface="Kruti Dev 011" pitchFamily="2" charset="0"/>
              </a:rPr>
              <a:t>vf</a:t>
            </a:r>
            <a:r>
              <a:rPr lang="en-US" sz="3300" dirty="0" smtClean="0">
                <a:latin typeface="Kruti Dev 011" pitchFamily="2" charset="0"/>
              </a:rPr>
              <a:t>/</a:t>
            </a:r>
            <a:r>
              <a:rPr lang="en-US" sz="3300" dirty="0" err="1" smtClean="0">
                <a:latin typeface="Kruti Dev 011" pitchFamily="2" charset="0"/>
              </a:rPr>
              <a:t>kdre</a:t>
            </a:r>
            <a:r>
              <a:rPr lang="en-US" sz="3300" dirty="0" smtClean="0">
                <a:latin typeface="Kruti Dev 011" pitchFamily="2" charset="0"/>
              </a:rPr>
              <a:t> </a:t>
            </a:r>
            <a:r>
              <a:rPr lang="en-US" sz="3300" dirty="0" err="1" smtClean="0">
                <a:latin typeface="Kruti Dev 011" pitchFamily="2" charset="0"/>
              </a:rPr>
              <a:t>lq</a:t>
            </a:r>
            <a:r>
              <a:rPr lang="en-US" sz="3300" dirty="0" smtClean="0">
                <a:latin typeface="Kruti Dev 011" pitchFamily="2" charset="0"/>
              </a:rPr>
              <a:t>[k</a:t>
            </a:r>
          </a:p>
          <a:p>
            <a:pPr marL="355347" lvl="1" indent="-355347" eaLnBrk="1" hangingPunct="1">
              <a:buFont typeface="Arial" charset="0"/>
              <a:buChar char="•"/>
              <a:defRPr/>
            </a:pPr>
            <a:endParaRPr lang="en-US" sz="3300" dirty="0" smtClean="0">
              <a:latin typeface="Kruti Dev 011" pitchFamily="2" charset="0"/>
            </a:endParaRPr>
          </a:p>
          <a:p>
            <a:pPr eaLnBrk="1" hangingPunct="1">
              <a:defRPr/>
            </a:pP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22DCDA2-CBB9-4D1F-B920-F2B9BDA15616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64913A-8A5E-4B83-AC34-51E4AF04713A}" type="slidenum">
              <a:rPr lang="en-US" altLang="en-US"/>
              <a:pPr>
                <a:defRPr/>
              </a:pPr>
              <a:t>102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ldkjkRed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mnkjoknh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79037" indent="-265326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>
                <a:latin typeface="Kruti Dev 011" pitchFamily="2" charset="0"/>
              </a:rPr>
              <a:t>ts0 ,l0 </a:t>
            </a:r>
            <a:r>
              <a:rPr lang="en-US" dirty="0" err="1" smtClean="0">
                <a:latin typeface="Kruti Dev 011" pitchFamily="2" charset="0"/>
              </a:rPr>
              <a:t>fey&amp;Lora</a:t>
            </a:r>
            <a:r>
              <a:rPr lang="en-US" dirty="0" smtClean="0">
                <a:latin typeface="Kruti Dev 011" pitchFamily="2" charset="0"/>
              </a:rPr>
              <a:t>=</a:t>
            </a:r>
            <a:r>
              <a:rPr lang="en-US" dirty="0" err="1" smtClean="0">
                <a:latin typeface="Kruti Dev 011" pitchFamily="2" charset="0"/>
              </a:rPr>
              <a:t>rk</a:t>
            </a:r>
            <a:r>
              <a:rPr lang="en-US" dirty="0" smtClean="0">
                <a:latin typeface="Kruti Dev 011" pitchFamily="2" charset="0"/>
              </a:rPr>
              <a:t>] Lo </a:t>
            </a:r>
            <a:r>
              <a:rPr lang="en-US" dirty="0" err="1" smtClean="0">
                <a:latin typeface="Kruti Dev 011" pitchFamily="2" charset="0"/>
              </a:rPr>
              <a:t>lEcU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kh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lEcU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</a:t>
            </a:r>
            <a:endParaRPr lang="en-US" dirty="0" smtClean="0">
              <a:latin typeface="Kruti Dev 011" pitchFamily="2" charset="0"/>
            </a:endParaRPr>
          </a:p>
          <a:p>
            <a:pPr marL="379037" indent="-265326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>
                <a:latin typeface="Kruti Dev 011" pitchFamily="2" charset="0"/>
              </a:rPr>
              <a:t>Vh0 ,p </a:t>
            </a:r>
            <a:r>
              <a:rPr lang="en-US" dirty="0" err="1" smtClean="0">
                <a:latin typeface="Kruti Dev 011" pitchFamily="2" charset="0"/>
              </a:rPr>
              <a:t>xzhu</a:t>
            </a:r>
            <a:r>
              <a:rPr lang="en-US" dirty="0" smtClean="0">
                <a:latin typeface="Kruti Dev 011" pitchFamily="2" charset="0"/>
              </a:rPr>
              <a:t>&amp; </a:t>
            </a:r>
            <a:r>
              <a:rPr lang="en-US" dirty="0" err="1" smtClean="0">
                <a:latin typeface="Kruti Dev 011" pitchFamily="2" charset="0"/>
              </a:rPr>
              <a:t>uSfrd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dY;k.kdkjh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leFkZu</a:t>
            </a:r>
            <a:endParaRPr lang="en-US" dirty="0" smtClean="0">
              <a:latin typeface="Kruti Dev 011" pitchFamily="2" charset="0"/>
            </a:endParaRPr>
          </a:p>
          <a:p>
            <a:pPr marL="379037" indent="-265326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>
                <a:latin typeface="Kruti Dev 011" pitchFamily="2" charset="0"/>
              </a:rPr>
              <a:t>,p0 ts0 </a:t>
            </a:r>
            <a:r>
              <a:rPr lang="en-US" dirty="0" err="1" smtClean="0">
                <a:latin typeface="Kruti Dev 011" pitchFamily="2" charset="0"/>
              </a:rPr>
              <a:t>ykLdh&amp;lkekU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fgr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djs</a:t>
            </a:r>
            <a:endParaRPr lang="en-US" dirty="0" smtClean="0">
              <a:latin typeface="Kruti Dev 011" pitchFamily="2" charset="0"/>
            </a:endParaRPr>
          </a:p>
          <a:p>
            <a:pPr marL="379037" indent="-265326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eSdkboj&amp;lkekU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ykHk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fy;s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9F4A90A-6C53-4788-A68E-14405843AF2C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5F98B-8D25-41C8-9456-D1278ED72966}" type="slidenum">
              <a:rPr lang="en-US" altLang="en-US"/>
              <a:pPr>
                <a:defRPr/>
              </a:pPr>
              <a:t>103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mnkjokfn;ksa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vuqlkj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79037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>
                <a:latin typeface="Kruti Dev 011" pitchFamily="2" charset="0"/>
              </a:rPr>
              <a:t>xkuZj</a:t>
            </a:r>
            <a:r>
              <a:rPr lang="en-US" dirty="0" smtClean="0">
                <a:latin typeface="Kruti Dev 011" pitchFamily="2" charset="0"/>
              </a:rPr>
              <a:t> us </a:t>
            </a: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rhu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Hkkxksa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foHkkftr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fd;k</a:t>
            </a:r>
            <a:r>
              <a:rPr lang="en-US" dirty="0" smtClean="0">
                <a:latin typeface="Kruti Dev 011" pitchFamily="2" charset="0"/>
              </a:rPr>
              <a:t>&amp;</a:t>
            </a:r>
          </a:p>
          <a:p>
            <a:pPr marL="379037" eaLnBrk="1" fontAlgn="auto" hangingPunct="1">
              <a:spcAft>
                <a:spcPts val="0"/>
              </a:spcAft>
              <a:buNone/>
              <a:defRPr/>
            </a:pPr>
            <a:r>
              <a:rPr lang="en-US" sz="3500" dirty="0" smtClean="0">
                <a:latin typeface="Kruti Dev 011" pitchFamily="2" charset="0"/>
              </a:rPr>
              <a:t>1&amp;vfuok;Z </a:t>
            </a:r>
            <a:r>
              <a:rPr lang="en-US" sz="3500" dirty="0" err="1" smtClean="0">
                <a:latin typeface="Kruti Dev 011" pitchFamily="2" charset="0"/>
              </a:rPr>
              <a:t>dk;Z</a:t>
            </a:r>
            <a:r>
              <a:rPr lang="en-US" sz="3500" dirty="0" smtClean="0">
                <a:latin typeface="Kruti Dev 011" pitchFamily="2" charset="0"/>
              </a:rPr>
              <a:t>&amp;</a:t>
            </a:r>
          </a:p>
          <a:p>
            <a:pPr marL="379037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latin typeface="Kruti Dev 011" pitchFamily="2" charset="0"/>
              </a:rPr>
              <a:t>	</a:t>
            </a:r>
            <a:r>
              <a:rPr lang="en-US" dirty="0" err="1" smtClean="0">
                <a:latin typeface="Kruti Dev 011" pitchFamily="2" charset="0"/>
              </a:rPr>
              <a:t>vkUrfjd</a:t>
            </a:r>
            <a:r>
              <a:rPr lang="en-US" dirty="0" smtClean="0">
                <a:latin typeface="Kruti Dev 011" pitchFamily="2" charset="0"/>
              </a:rPr>
              <a:t> '</a:t>
            </a:r>
            <a:r>
              <a:rPr lang="en-US" dirty="0" err="1" smtClean="0">
                <a:latin typeface="Kruti Dev 011" pitchFamily="2" charset="0"/>
              </a:rPr>
              <a:t>kkfUr</a:t>
            </a:r>
            <a:r>
              <a:rPr lang="en-US" dirty="0" smtClean="0">
                <a:latin typeface="Kruti Dev 011" pitchFamily="2" charset="0"/>
              </a:rPr>
              <a:t>] o </a:t>
            </a:r>
            <a:r>
              <a:rPr lang="en-US" dirty="0" err="1" smtClean="0">
                <a:latin typeface="Kruti Dev 011" pitchFamily="2" charset="0"/>
              </a:rPr>
              <a:t>O;oLFkk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rFkk</a:t>
            </a:r>
            <a:r>
              <a:rPr lang="en-US" dirty="0" smtClean="0">
                <a:latin typeface="Kruti Dev 011" pitchFamily="2" charset="0"/>
              </a:rPr>
              <a:t> okº; </a:t>
            </a:r>
            <a:r>
              <a:rPr lang="en-US" dirty="0" err="1" smtClean="0">
                <a:latin typeface="Kruti Dev 011" pitchFamily="2" charset="0"/>
              </a:rPr>
              <a:t>vkdze.k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ls</a:t>
            </a:r>
            <a:r>
              <a:rPr lang="en-US" dirty="0" smtClean="0">
                <a:latin typeface="Kruti Dev 011" pitchFamily="2" charset="0"/>
              </a:rPr>
              <a:t> j{</a:t>
            </a:r>
            <a:r>
              <a:rPr lang="en-US" dirty="0" err="1" smtClean="0">
                <a:latin typeface="Kruti Dev 011" pitchFamily="2" charset="0"/>
              </a:rPr>
              <a:t>kk</a:t>
            </a:r>
            <a:endParaRPr lang="en-US" dirty="0" smtClean="0">
              <a:latin typeface="Kruti Dev 011" pitchFamily="2" charset="0"/>
            </a:endParaRPr>
          </a:p>
          <a:p>
            <a:pPr marL="379037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latin typeface="Kruti Dev 011" pitchFamily="2" charset="0"/>
              </a:rPr>
              <a:t>2&amp; </a:t>
            </a:r>
            <a:r>
              <a:rPr lang="en-US" sz="3500" dirty="0" err="1" smtClean="0">
                <a:latin typeface="Kruti Dev 011" pitchFamily="2" charset="0"/>
              </a:rPr>
              <a:t>izkd`frd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fdUrq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vko';d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dk;Z</a:t>
            </a:r>
            <a:r>
              <a:rPr lang="en-US" dirty="0" smtClean="0">
                <a:latin typeface="Kruti Dev 011" pitchFamily="2" charset="0"/>
              </a:rPr>
              <a:t>&amp; </a:t>
            </a:r>
            <a:r>
              <a:rPr lang="en-US" dirty="0" err="1" smtClean="0">
                <a:latin typeface="Kruti Dev 011" pitchFamily="2" charset="0"/>
              </a:rPr>
              <a:t>lM+dks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iqyksa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fuekZ.k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flpkbZ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O;oLFkk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Mkd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rkj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lkoZtfud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LokLF</a:t>
            </a:r>
            <a:r>
              <a:rPr lang="en-US" dirty="0" smtClean="0">
                <a:latin typeface="Kruti Dev 011" pitchFamily="2" charset="0"/>
              </a:rPr>
              <a:t>;] </a:t>
            </a:r>
            <a:r>
              <a:rPr lang="en-US" dirty="0" err="1" smtClean="0">
                <a:latin typeface="Kruti Dev 011" pitchFamily="2" charset="0"/>
              </a:rPr>
              <a:t>izkFkfed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f'k</a:t>
            </a:r>
            <a:r>
              <a:rPr lang="en-US" dirty="0" smtClean="0">
                <a:latin typeface="Kruti Dev 011" pitchFamily="2" charset="0"/>
              </a:rPr>
              <a:t>{</a:t>
            </a:r>
            <a:r>
              <a:rPr lang="en-US" dirty="0" err="1" smtClean="0">
                <a:latin typeface="Kruti Dev 011" pitchFamily="2" charset="0"/>
              </a:rPr>
              <a:t>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vkfn</a:t>
            </a:r>
            <a:endParaRPr lang="en-US" dirty="0" smtClean="0">
              <a:latin typeface="Kruti Dev 011" pitchFamily="2" charset="0"/>
            </a:endParaRPr>
          </a:p>
          <a:p>
            <a:pPr marL="379037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latin typeface="Kruti Dev 011" pitchFamily="2" charset="0"/>
              </a:rPr>
              <a:t>3&amp;VsyhQksu] </a:t>
            </a:r>
            <a:r>
              <a:rPr lang="en-US" dirty="0" err="1" smtClean="0">
                <a:latin typeface="Kruti Dev 011" pitchFamily="2" charset="0"/>
              </a:rPr>
              <a:t>cSd</a:t>
            </a:r>
            <a:r>
              <a:rPr lang="en-US" dirty="0" smtClean="0">
                <a:latin typeface="Kruti Dev 011" pitchFamily="2" charset="0"/>
              </a:rPr>
              <a:t>]</a:t>
            </a:r>
            <a:r>
              <a:rPr lang="en-US" dirty="0" err="1" smtClean="0">
                <a:latin typeface="Kruti Dev 011" pitchFamily="2" charset="0"/>
              </a:rPr>
              <a:t>fo'ofo|ky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vkfn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B0CCA33-5B8B-491E-A686-61CC7FC64288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045A7-1C65-4CB2-BB69-768BF510CFAC}" type="slidenum">
              <a:rPr lang="en-US" altLang="en-US"/>
              <a:pPr>
                <a:defRPr/>
              </a:pPr>
              <a:t>104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/>
              <a:t>Unit II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264866" eaLnBrk="1" hangingPunct="1">
              <a:defRPr/>
            </a:pPr>
            <a:endParaRPr lang="en-US" dirty="0" smtClean="0"/>
          </a:p>
          <a:p>
            <a:pPr indent="-264866" eaLnBrk="1" hangingPunct="1">
              <a:defRPr/>
            </a:pPr>
            <a:r>
              <a:rPr lang="en-US" dirty="0" err="1" smtClean="0">
                <a:solidFill>
                  <a:schemeClr val="tx1"/>
                </a:solidFill>
                <a:latin typeface="Kruti Dev 011" pitchFamily="2" charset="0"/>
              </a:rPr>
              <a:t>O;fDroknh</a:t>
            </a:r>
            <a:endParaRPr lang="en-US" dirty="0" smtClean="0">
              <a:solidFill>
                <a:schemeClr val="tx1"/>
              </a:solidFill>
              <a:latin typeface="Kruti Dev 011" pitchFamily="2" charset="0"/>
            </a:endParaRPr>
          </a:p>
          <a:p>
            <a:pPr indent="-264866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Individualism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953F15E-F8E4-4828-9118-97C1A4DD5833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35B0A0F-75D6-4D9D-B636-D2B2BEE47BD7}" type="slidenum">
              <a:rPr lang="en-US" altLang="en-US"/>
              <a:pPr>
                <a:defRPr/>
              </a:pPr>
              <a:t>105</a:t>
            </a:fld>
            <a:endParaRPr lang="en-US" altLang="en-US"/>
          </a:p>
        </p:txBody>
      </p:sp>
      <p:sp>
        <p:nvSpPr>
          <p:cNvPr id="102407" name="Content Placeholder 3"/>
          <p:cNvSpPr>
            <a:spLocks noGrp="1"/>
          </p:cNvSpPr>
          <p:nvPr>
            <p:ph sz="half" idx="4294967295"/>
          </p:nvPr>
        </p:nvSpPr>
        <p:spPr>
          <a:xfrm>
            <a:off x="5615940" y="1706882"/>
            <a:ext cx="4442460" cy="4827694"/>
          </a:xfrm>
        </p:spPr>
        <p:txBody>
          <a:bodyPr/>
          <a:lstStyle/>
          <a:p>
            <a:pPr indent="-264866" eaLnBrk="1" hangingPunct="1">
              <a:buNone/>
            </a:pPr>
            <a:r>
              <a:rPr lang="en-US" dirty="0" smtClean="0">
                <a:latin typeface="Kruti Dev 011" pitchFamily="2" charset="0"/>
              </a:rPr>
              <a:t>		</a:t>
            </a:r>
          </a:p>
          <a:p>
            <a:pPr indent="-264866" eaLnBrk="1" hangingPunct="1">
              <a:buFont typeface="Wingdings 3" pitchFamily="18" charset="2"/>
              <a:buChar char=""/>
            </a:pPr>
            <a:endParaRPr lang="en-US" dirty="0" smtClean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O;fDrokn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30671" indent="-330671" eaLnBrk="1" hangingPunct="1">
              <a:spcBef>
                <a:spcPts val="596"/>
              </a:spcBef>
              <a:buFont typeface="Georgia" pitchFamily="18" charset="0"/>
              <a:buChar char="•"/>
            </a:pPr>
            <a:r>
              <a:rPr lang="en-US" dirty="0" smtClean="0">
                <a:latin typeface="Kruti Dev 011" pitchFamily="2" charset="0"/>
              </a:rPr>
              <a:t>16 </a:t>
            </a:r>
            <a:r>
              <a:rPr lang="en-US" dirty="0" err="1" smtClean="0">
                <a:latin typeface="Kruti Dev 011" pitchFamily="2" charset="0"/>
              </a:rPr>
              <a:t>oha</a:t>
            </a:r>
            <a:r>
              <a:rPr lang="en-US" dirty="0" smtClean="0">
                <a:latin typeface="Kruti Dev 011" pitchFamily="2" charset="0"/>
              </a:rPr>
              <a:t> 17 </a:t>
            </a:r>
            <a:r>
              <a:rPr lang="en-US" dirty="0" err="1" smtClean="0">
                <a:latin typeface="Kruti Dev 011" pitchFamily="2" charset="0"/>
              </a:rPr>
              <a:t>oha</a:t>
            </a:r>
            <a:r>
              <a:rPr lang="en-US" dirty="0" smtClean="0">
                <a:latin typeface="Kruti Dev 011" pitchFamily="2" charset="0"/>
              </a:rPr>
              <a:t> '</a:t>
            </a:r>
            <a:r>
              <a:rPr lang="en-US" dirty="0" err="1" smtClean="0">
                <a:latin typeface="Kruti Dev 011" pitchFamily="2" charset="0"/>
              </a:rPr>
              <a:t>krkCnh</a:t>
            </a:r>
            <a:r>
              <a:rPr lang="en-US" dirty="0" smtClean="0">
                <a:latin typeface="Kruti Dev 011" pitchFamily="2" charset="0"/>
              </a:rPr>
              <a:t> ;</a:t>
            </a:r>
            <a:r>
              <a:rPr lang="en-US" dirty="0" err="1" smtClean="0">
                <a:latin typeface="Kruti Dev 011" pitchFamily="2" charset="0"/>
              </a:rPr>
              <a:t>wjksi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fujadq'k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jktra</a:t>
            </a:r>
            <a:r>
              <a:rPr lang="en-US" dirty="0" smtClean="0">
                <a:latin typeface="Kruti Dev 011" pitchFamily="2" charset="0"/>
              </a:rPr>
              <a:t>=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le;</a:t>
            </a:r>
          </a:p>
          <a:p>
            <a:pPr marL="330671" indent="-330671" eaLnBrk="1" hangingPunct="1">
              <a:spcBef>
                <a:spcPts val="596"/>
              </a:spcBef>
              <a:buFont typeface="Georgia" pitchFamily="18" charset="0"/>
              <a:buChar char="•"/>
            </a:pPr>
            <a:r>
              <a:rPr lang="en-US" dirty="0" err="1" smtClean="0">
                <a:latin typeface="Kruti Dev 011" pitchFamily="2" charset="0"/>
              </a:rPr>
              <a:t>izfrfdz;k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Lo#i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O;fDrokn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fodkl</a:t>
            </a:r>
            <a:endParaRPr lang="en-US" dirty="0" smtClean="0">
              <a:latin typeface="Kruti Dev 011" pitchFamily="2" charset="0"/>
            </a:endParaRPr>
          </a:p>
          <a:p>
            <a:pPr marL="330671" indent="-330671" eaLnBrk="1" hangingPunct="1">
              <a:spcBef>
                <a:spcPts val="596"/>
              </a:spcBef>
              <a:buFont typeface="Georgia" pitchFamily="18" charset="0"/>
              <a:buChar char="•"/>
            </a:pPr>
            <a:r>
              <a:rPr lang="en-US" dirty="0" smtClean="0">
                <a:latin typeface="Kruti Dev 011" pitchFamily="2" charset="0"/>
              </a:rPr>
              <a:t>18 </a:t>
            </a:r>
            <a:r>
              <a:rPr lang="en-US" dirty="0" err="1" smtClean="0">
                <a:latin typeface="Kruti Dev 011" pitchFamily="2" charset="0"/>
              </a:rPr>
              <a:t>oha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lnh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vkS|ksfxd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dzkfUr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gLr</a:t>
            </a:r>
            <a:r>
              <a:rPr lang="en-US" dirty="0" smtClean="0">
                <a:latin typeface="Kruti Dev 011" pitchFamily="2" charset="0"/>
              </a:rPr>
              <a:t>{</a:t>
            </a:r>
            <a:r>
              <a:rPr lang="en-US" dirty="0" err="1" smtClean="0">
                <a:latin typeface="Kruti Dev 011" pitchFamily="2" charset="0"/>
              </a:rPr>
              <a:t>ksi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lekIr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djus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ekax</a:t>
            </a:r>
            <a:endParaRPr lang="en-US" dirty="0" smtClean="0">
              <a:latin typeface="Kruti Dev 011" pitchFamily="2" charset="0"/>
            </a:endParaRPr>
          </a:p>
          <a:p>
            <a:pPr marL="330671" indent="-330671" eaLnBrk="1" hangingPunct="1">
              <a:spcBef>
                <a:spcPts val="596"/>
              </a:spcBef>
              <a:buFont typeface="Georgia" pitchFamily="18" charset="0"/>
              <a:buChar char="•"/>
            </a:pPr>
            <a:r>
              <a:rPr lang="en-US" dirty="0" err="1" smtClean="0">
                <a:latin typeface="Kruti Dev 011" pitchFamily="2" charset="0"/>
              </a:rPr>
              <a:t>fLeFk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fjdkMksZ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ekYFkl</a:t>
            </a:r>
            <a:r>
              <a:rPr lang="en-US" dirty="0" smtClean="0">
                <a:latin typeface="Kruti Dev 011" pitchFamily="2" charset="0"/>
              </a:rPr>
              <a:t>] fey]</a:t>
            </a:r>
            <a:r>
              <a:rPr lang="en-US" dirty="0" err="1" smtClean="0">
                <a:latin typeface="Kruti Dev 011" pitchFamily="2" charset="0"/>
              </a:rPr>
              <a:t>Lisalj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izeq</a:t>
            </a:r>
            <a:r>
              <a:rPr lang="en-US" dirty="0" smtClean="0">
                <a:latin typeface="Kruti Dev 011" pitchFamily="2" charset="0"/>
              </a:rPr>
              <a:t>[k </a:t>
            </a:r>
            <a:r>
              <a:rPr lang="en-US" dirty="0" err="1" smtClean="0">
                <a:latin typeface="Kruti Dev 011" pitchFamily="2" charset="0"/>
              </a:rPr>
              <a:t>fopkjd</a:t>
            </a:r>
            <a:r>
              <a:rPr lang="en-US" dirty="0" smtClean="0">
                <a:latin typeface="Kruti Dev 011" pitchFamily="2" charset="0"/>
              </a:rPr>
              <a:t> </a:t>
            </a:r>
          </a:p>
          <a:p>
            <a:pPr marL="330671" indent="-330671" eaLnBrk="1" hangingPunct="1">
              <a:spcBef>
                <a:spcPts val="596"/>
              </a:spcBef>
              <a:buFont typeface="Georgia" pitchFamily="18" charset="0"/>
              <a:buChar char="•"/>
            </a:pPr>
            <a:endParaRPr lang="en-US" dirty="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2EE1B5C-3F2A-43A9-8E40-14F6DDF51E19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1B074-B651-4538-BE0C-F68990580923}" type="slidenum">
              <a:rPr lang="en-US" altLang="en-US"/>
              <a:pPr>
                <a:defRPr/>
              </a:pPr>
              <a:t>106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O;fDrokn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ekSfyd</a:t>
            </a:r>
            <a:r>
              <a:rPr lang="en-US" dirty="0" smtClean="0">
                <a:latin typeface="Kruti Dev 011" pitchFamily="2" charset="0"/>
              </a:rPr>
              <a:t> fl)</a:t>
            </a:r>
            <a:r>
              <a:rPr lang="en-US" dirty="0" err="1" smtClean="0">
                <a:latin typeface="Kruti Dev 011" pitchFamily="2" charset="0"/>
              </a:rPr>
              <a:t>kUr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vko';d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cqjkbZ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lk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ek</a:t>
            </a:r>
            <a:r>
              <a:rPr lang="en-US" dirty="0" smtClean="0">
                <a:latin typeface="Kruti Dev 011" pitchFamily="2" charset="0"/>
              </a:rPr>
              <a:t>=</a:t>
            </a: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O;fDr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iw.kZ</a:t>
            </a:r>
            <a:r>
              <a:rPr lang="en-US" dirty="0" smtClean="0">
                <a:latin typeface="Kruti Dev 011" pitchFamily="2" charset="0"/>
              </a:rPr>
              <a:t> Lora=</a:t>
            </a:r>
            <a:r>
              <a:rPr lang="en-US" dirty="0" err="1" smtClean="0">
                <a:latin typeface="Kruti Dev 011" pitchFamily="2" charset="0"/>
              </a:rPr>
              <a:t>rk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ek</a:t>
            </a:r>
            <a:r>
              <a:rPr lang="en-US" dirty="0" smtClean="0">
                <a:latin typeface="Kruti Dev 011" pitchFamily="2" charset="0"/>
              </a:rPr>
              <a:t>= </a:t>
            </a:r>
            <a:r>
              <a:rPr lang="en-US" dirty="0" err="1" smtClean="0">
                <a:latin typeface="Kruti Dev 011" pitchFamily="2" charset="0"/>
              </a:rPr>
              <a:t>fu"ks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kkRed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endParaRPr lang="en-US" sz="6000" dirty="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29C853-AB5F-4CFF-ACA2-F9302F678E02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DB10-EEC1-4907-ADC7-D2CD5AA04AA4}" type="slidenum">
              <a:rPr lang="en-US" altLang="en-US"/>
              <a:pPr>
                <a:defRPr/>
              </a:pPr>
              <a:t>107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/>
              <a:t>Unit II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264866" eaLnBrk="1" hangingPunct="1">
              <a:defRPr/>
            </a:pPr>
            <a:endParaRPr lang="en-US" dirty="0" smtClean="0"/>
          </a:p>
          <a:p>
            <a:pPr indent="-264866" eaLnBrk="1" hangingPunct="1">
              <a:defRPr/>
            </a:pPr>
            <a:r>
              <a:rPr lang="en-US" sz="2900" dirty="0" err="1" smtClean="0">
                <a:solidFill>
                  <a:schemeClr val="tx1"/>
                </a:solidFill>
                <a:latin typeface="Kruti Dev 011" pitchFamily="2" charset="0"/>
              </a:rPr>
              <a:t>vkn’kZoknh</a:t>
            </a:r>
            <a:r>
              <a:rPr lang="en-US" sz="2900" dirty="0" smtClean="0">
                <a:solidFill>
                  <a:schemeClr val="tx1"/>
                </a:solidFill>
              </a:rPr>
              <a:t>	</a:t>
            </a:r>
          </a:p>
          <a:p>
            <a:pPr indent="-264866" eaLnBrk="1" hangingPunct="1">
              <a:defRPr/>
            </a:pPr>
            <a:r>
              <a:rPr lang="en-US" sz="2900" dirty="0" smtClean="0">
                <a:solidFill>
                  <a:schemeClr val="tx1"/>
                </a:solidFill>
              </a:rPr>
              <a:t>Idealism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953F15E-F8E4-4828-9118-97C1A4DD5833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9825D27-A2BF-457E-9234-9D06ADFD55E8}" type="slidenum">
              <a:rPr lang="en-US" altLang="en-US"/>
              <a:pPr>
                <a:defRPr/>
              </a:pPr>
              <a:t>108</a:t>
            </a:fld>
            <a:endParaRPr lang="en-US" altLang="en-US"/>
          </a:p>
        </p:txBody>
      </p:sp>
      <p:sp>
        <p:nvSpPr>
          <p:cNvPr id="105479" name="Content Placeholder 3"/>
          <p:cNvSpPr>
            <a:spLocks noGrp="1"/>
          </p:cNvSpPr>
          <p:nvPr>
            <p:ph sz="half" idx="4294967295"/>
          </p:nvPr>
        </p:nvSpPr>
        <p:spPr>
          <a:xfrm>
            <a:off x="5615940" y="1706882"/>
            <a:ext cx="4442460" cy="4827694"/>
          </a:xfrm>
        </p:spPr>
        <p:txBody>
          <a:bodyPr/>
          <a:lstStyle/>
          <a:p>
            <a:pPr indent="-264866" eaLnBrk="1" hangingPunct="1">
              <a:buNone/>
            </a:pPr>
            <a:r>
              <a:rPr lang="en-US" dirty="0" smtClean="0">
                <a:latin typeface="Kruti Dev 011" pitchFamily="2" charset="0"/>
              </a:rPr>
              <a:t>		</a:t>
            </a:r>
          </a:p>
          <a:p>
            <a:pPr indent="-264866" eaLnBrk="1" hangingPunct="1">
              <a:buFont typeface="Wingdings 3" pitchFamily="18" charset="2"/>
              <a:buChar char=""/>
            </a:pPr>
            <a:endParaRPr lang="en-US" dirty="0" smtClean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vkn'kZokn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izkd`frd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LokHkkfod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laLFkk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uSfrd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</a:t>
            </a:r>
            <a:r>
              <a:rPr lang="en-US" dirty="0" smtClean="0">
                <a:latin typeface="Kruti Dev 011" pitchFamily="2" charset="0"/>
              </a:rPr>
              <a:t>/;</a:t>
            </a:r>
            <a:r>
              <a:rPr lang="en-US" dirty="0" err="1" smtClean="0">
                <a:latin typeface="Kruti Dev 011" pitchFamily="2" charset="0"/>
              </a:rPr>
              <a:t>kfRed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laLFkk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O;fDr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fojks</a:t>
            </a:r>
            <a:r>
              <a:rPr lang="en-US" dirty="0" smtClean="0">
                <a:latin typeface="Kruti Dev 011" pitchFamily="2" charset="0"/>
              </a:rPr>
              <a:t>/k ugh</a:t>
            </a: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IysVks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Fkkel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ewj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ghxy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xzhu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izeq</a:t>
            </a:r>
            <a:r>
              <a:rPr lang="en-US" dirty="0" smtClean="0">
                <a:latin typeface="Kruti Dev 011" pitchFamily="2" charset="0"/>
              </a:rPr>
              <a:t>[k </a:t>
            </a:r>
            <a:r>
              <a:rPr lang="en-US" dirty="0" err="1" smtClean="0">
                <a:latin typeface="Kruti Dev 011" pitchFamily="2" charset="0"/>
              </a:rPr>
              <a:t>fopkjd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ghxy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mxz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vkn'kZokn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xzhu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mnkj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vkn'kZokn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izfrfuf</a:t>
            </a:r>
            <a:r>
              <a:rPr lang="en-US" dirty="0" smtClean="0">
                <a:latin typeface="Kruti Dev 011" pitchFamily="2" charset="0"/>
              </a:rPr>
              <a:t>/k</a:t>
            </a:r>
          </a:p>
          <a:p>
            <a:pPr eaLnBrk="1" hangingPunct="1"/>
            <a:endParaRPr lang="en-US" sz="4000" dirty="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5BC4EF9-C980-4E05-B3B4-8137F7DA1144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0394F-F7E4-4D1D-82AC-2E6675996D46}" type="slidenum">
              <a:rPr lang="en-US" altLang="en-US"/>
              <a:pPr>
                <a:defRPr/>
              </a:pPr>
              <a:t>109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ifjHkk"kk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vk;ke</a:t>
            </a:r>
            <a:r>
              <a:rPr lang="en-US" dirty="0" smtClean="0">
                <a:latin typeface="Kruti Dev 011" pitchFamily="2" charset="0"/>
              </a:rPr>
              <a:t>&amp;</a:t>
            </a: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Kruti Dev 010" pitchFamily="2" charset="0"/>
              </a:rPr>
              <a:t>		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ijEijkxr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ifjHkk"kk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vk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kqfud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ifjHkk"kk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9DB549D-3378-4E75-9133-43B3E97C66CE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8E5DCF3-F74E-4E48-BF9C-8500417388F3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23554" grpId="0"/>
      <p:bldP spid="133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31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1331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31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1331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31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1331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31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1331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31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1331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izeq</a:t>
            </a:r>
            <a:r>
              <a:rPr lang="en-US" dirty="0" smtClean="0">
                <a:latin typeface="Kruti Dev 011" pitchFamily="2" charset="0"/>
              </a:rPr>
              <a:t>[k fl)</a:t>
            </a:r>
            <a:r>
              <a:rPr lang="en-US" dirty="0" err="1" smtClean="0">
                <a:latin typeface="Kruti Dev 011" pitchFamily="2" charset="0"/>
              </a:rPr>
              <a:t>kUr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uSfrd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laLFkk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lk</a:t>
            </a:r>
            <a:r>
              <a:rPr lang="en-US" dirty="0" smtClean="0">
                <a:latin typeface="Kruti Dev 011" pitchFamily="2" charset="0"/>
              </a:rPr>
              <a:t>/; </a:t>
            </a:r>
            <a:r>
              <a:rPr lang="en-US" dirty="0" err="1" smtClean="0">
                <a:latin typeface="Kruti Dev 011" pitchFamily="2" charset="0"/>
              </a:rPr>
              <a:t>gS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lk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ku</a:t>
            </a:r>
            <a:r>
              <a:rPr lang="en-US" dirty="0" smtClean="0">
                <a:latin typeface="Kruti Dev 011" pitchFamily="2" charset="0"/>
              </a:rPr>
              <a:t> ugh</a:t>
            </a: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O;fDr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es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fojks</a:t>
            </a:r>
            <a:r>
              <a:rPr lang="en-US" dirty="0" smtClean="0">
                <a:latin typeface="Kruti Dev 011" pitchFamily="2" charset="0"/>
              </a:rPr>
              <a:t>/k </a:t>
            </a:r>
            <a:r>
              <a:rPr lang="en-US" dirty="0" err="1" smtClean="0">
                <a:latin typeface="Kruti Dev 011" pitchFamily="2" charset="0"/>
              </a:rPr>
              <a:t>ugha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vkKkikyu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ekuo</a:t>
            </a:r>
            <a:r>
              <a:rPr lang="en-US" dirty="0" smtClean="0">
                <a:latin typeface="Kruti Dev 011" pitchFamily="2" charset="0"/>
              </a:rPr>
              <a:t> Lora=</a:t>
            </a:r>
            <a:r>
              <a:rPr lang="en-US" dirty="0" err="1" smtClean="0">
                <a:latin typeface="Kruti Dev 011" pitchFamily="2" charset="0"/>
              </a:rPr>
              <a:t>rk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i`Foh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bZ'oj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vorj.k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endParaRPr lang="en-US" sz="4500" dirty="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BDC3127-7F79-4C1D-8ABC-7D7A170A86B1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036EF4-EFCE-4256-B8A5-FDB0052188EE}" type="slidenum">
              <a:rPr lang="en-US" altLang="en-US"/>
              <a:pPr>
                <a:defRPr/>
              </a:pPr>
              <a:t>110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ghxy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xzhu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lekurk,a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jkT; dks LokHkkfod] uSfrd ,oa Js"B laLFkk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Lora=rk ,oa jkT; fojks/kh  ugh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O;fDr dk fodkl fo'ks"k okrkoj.k es lEHko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lekt dk egRo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3B9C5B-8132-453E-B393-7538C81A652F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for the 1st year UG students of MGKVP by Dr Ravi </a:t>
            </a:r>
            <a:r>
              <a:rPr lang="en-US" altLang="en-US" dirty="0" err="1"/>
              <a:t>Prakash</a:t>
            </a:r>
            <a:r>
              <a:rPr lang="en-US" altLang="en-US" dirty="0"/>
              <a:t>, GGDC </a:t>
            </a:r>
            <a:r>
              <a:rPr lang="en-US" altLang="en-US" dirty="0" err="1"/>
              <a:t>Sewapuri</a:t>
            </a:r>
            <a:r>
              <a:rPr lang="en-US" altLang="en-US" dirty="0"/>
              <a:t>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B370F5-8943-4DFB-9446-21F3A0246AF1}" type="slidenum">
              <a:rPr lang="en-US" altLang="en-US"/>
              <a:pPr>
                <a:defRPr/>
              </a:pPr>
              <a:t>111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ghxy ,oa xzhu vlekurk,a</a:t>
            </a:r>
          </a:p>
        </p:txBody>
      </p:sp>
      <p:sp>
        <p:nvSpPr>
          <p:cNvPr id="167939" name="Rectangle 4"/>
          <p:cNvSpPr>
            <a:spLocks noGrp="1" noChangeArrowheads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marL="379037" indent="-293754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300" dirty="0" err="1" smtClean="0">
                <a:latin typeface="Kruti Dev 011" pitchFamily="2" charset="0"/>
              </a:rPr>
              <a:t>jkT</a:t>
            </a:r>
            <a:r>
              <a:rPr lang="en-US" sz="3300" dirty="0" smtClean="0">
                <a:latin typeface="Kruti Dev 011" pitchFamily="2" charset="0"/>
              </a:rPr>
              <a:t>; </a:t>
            </a:r>
            <a:r>
              <a:rPr lang="en-US" sz="3300" dirty="0" err="1" smtClean="0">
                <a:latin typeface="Kruti Dev 011" pitchFamily="2" charset="0"/>
              </a:rPr>
              <a:t>lk</a:t>
            </a:r>
            <a:r>
              <a:rPr lang="en-US" sz="3300" dirty="0" smtClean="0">
                <a:latin typeface="Kruti Dev 011" pitchFamily="2" charset="0"/>
              </a:rPr>
              <a:t>/;</a:t>
            </a:r>
          </a:p>
          <a:p>
            <a:pPr marL="379037" indent="-293754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3300" dirty="0" smtClean="0">
              <a:latin typeface="Kruti Dev 011" pitchFamily="2" charset="0"/>
            </a:endParaRPr>
          </a:p>
          <a:p>
            <a:pPr marL="379037" indent="-293754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300" dirty="0" err="1" smtClean="0">
                <a:latin typeface="Kruti Dev 011" pitchFamily="2" charset="0"/>
              </a:rPr>
              <a:t>jkT</a:t>
            </a:r>
            <a:r>
              <a:rPr lang="en-US" sz="3300" dirty="0" smtClean="0">
                <a:latin typeface="Kruti Dev 011" pitchFamily="2" charset="0"/>
              </a:rPr>
              <a:t>; </a:t>
            </a:r>
            <a:r>
              <a:rPr lang="en-US" sz="3300" dirty="0" err="1" smtClean="0">
                <a:latin typeface="Kruti Dev 011" pitchFamily="2" charset="0"/>
              </a:rPr>
              <a:t>fujadq'k</a:t>
            </a:r>
            <a:endParaRPr lang="en-US" sz="3300" dirty="0" smtClean="0">
              <a:latin typeface="Kruti Dev 011" pitchFamily="2" charset="0"/>
            </a:endParaRPr>
          </a:p>
          <a:p>
            <a:pPr marL="379037" indent="-293754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3300" dirty="0" smtClean="0">
              <a:latin typeface="Kruti Dev 011" pitchFamily="2" charset="0"/>
            </a:endParaRPr>
          </a:p>
          <a:p>
            <a:pPr marL="379037" indent="-293754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300" dirty="0" err="1" smtClean="0">
                <a:latin typeface="Kruti Dev 011" pitchFamily="2" charset="0"/>
              </a:rPr>
              <a:t>fojks</a:t>
            </a:r>
            <a:r>
              <a:rPr lang="en-US" sz="3300" dirty="0" smtClean="0">
                <a:latin typeface="Kruti Dev 011" pitchFamily="2" charset="0"/>
              </a:rPr>
              <a:t>/k </a:t>
            </a:r>
            <a:r>
              <a:rPr lang="en-US" sz="3300" dirty="0" err="1" smtClean="0">
                <a:latin typeface="Kruti Dev 011" pitchFamily="2" charset="0"/>
              </a:rPr>
              <a:t>lEHko</a:t>
            </a:r>
            <a:r>
              <a:rPr lang="en-US" sz="3300" dirty="0" smtClean="0">
                <a:latin typeface="Kruti Dev 011" pitchFamily="2" charset="0"/>
              </a:rPr>
              <a:t> </a:t>
            </a:r>
            <a:r>
              <a:rPr lang="en-US" sz="3300" dirty="0" err="1" smtClean="0">
                <a:latin typeface="Kruti Dev 011" pitchFamily="2" charset="0"/>
              </a:rPr>
              <a:t>gh</a:t>
            </a:r>
            <a:r>
              <a:rPr lang="en-US" sz="3300" dirty="0" smtClean="0">
                <a:latin typeface="Kruti Dev 011" pitchFamily="2" charset="0"/>
              </a:rPr>
              <a:t> </a:t>
            </a:r>
            <a:r>
              <a:rPr lang="en-US" sz="3300" dirty="0" err="1" smtClean="0">
                <a:latin typeface="Kruti Dev 011" pitchFamily="2" charset="0"/>
              </a:rPr>
              <a:t>ugha</a:t>
            </a:r>
            <a:endParaRPr lang="en-US" sz="3300" dirty="0" smtClean="0">
              <a:latin typeface="Kruti Dev 011" pitchFamily="2" charset="0"/>
            </a:endParaRPr>
          </a:p>
          <a:p>
            <a:pPr marL="379037" indent="-293754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3300" dirty="0" smtClean="0">
              <a:latin typeface="Kruti Dev 011" pitchFamily="2" charset="0"/>
            </a:endParaRPr>
          </a:p>
          <a:p>
            <a:pPr marL="379037" indent="-293754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300" dirty="0" smtClean="0">
                <a:latin typeface="Kruti Dev 011" pitchFamily="2" charset="0"/>
              </a:rPr>
              <a:t>;q) </a:t>
            </a:r>
            <a:r>
              <a:rPr lang="en-US" sz="3300" dirty="0" err="1" smtClean="0">
                <a:latin typeface="Kruti Dev 011" pitchFamily="2" charset="0"/>
              </a:rPr>
              <a:t>mfpr</a:t>
            </a:r>
            <a:endParaRPr lang="en-US" sz="4100" dirty="0" smtClean="0">
              <a:latin typeface="Kruti Dev 011" pitchFamily="2" charset="0"/>
            </a:endParaRPr>
          </a:p>
        </p:txBody>
      </p:sp>
      <p:sp>
        <p:nvSpPr>
          <p:cNvPr id="167940" name="Rectangle 5"/>
          <p:cNvSpPr>
            <a:spLocks noGrp="1" noChangeArrowheads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marL="379037" indent="-293754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300" dirty="0" err="1" smtClean="0">
                <a:latin typeface="Kruti Dev 011" pitchFamily="2" charset="0"/>
              </a:rPr>
              <a:t>O;fDr</a:t>
            </a:r>
            <a:r>
              <a:rPr lang="en-US" sz="3300" dirty="0" smtClean="0">
                <a:latin typeface="Kruti Dev 011" pitchFamily="2" charset="0"/>
              </a:rPr>
              <a:t> </a:t>
            </a:r>
            <a:r>
              <a:rPr lang="en-US" sz="3300" dirty="0" err="1" smtClean="0">
                <a:latin typeface="Kruti Dev 011" pitchFamily="2" charset="0"/>
              </a:rPr>
              <a:t>dk</a:t>
            </a:r>
            <a:r>
              <a:rPr lang="en-US" sz="3300" dirty="0" smtClean="0">
                <a:latin typeface="Kruti Dev 011" pitchFamily="2" charset="0"/>
              </a:rPr>
              <a:t> </a:t>
            </a:r>
            <a:r>
              <a:rPr lang="en-US" sz="3300" dirty="0" err="1" smtClean="0">
                <a:latin typeface="Kruti Dev 011" pitchFamily="2" charset="0"/>
              </a:rPr>
              <a:t>uSfrd</a:t>
            </a:r>
            <a:r>
              <a:rPr lang="en-US" sz="3300" dirty="0" smtClean="0">
                <a:latin typeface="Kruti Dev 011" pitchFamily="2" charset="0"/>
              </a:rPr>
              <a:t> </a:t>
            </a:r>
            <a:r>
              <a:rPr lang="en-US" sz="3300" dirty="0" err="1" smtClean="0">
                <a:latin typeface="Kruti Dev 011" pitchFamily="2" charset="0"/>
              </a:rPr>
              <a:t>fodkl</a:t>
            </a:r>
            <a:r>
              <a:rPr lang="en-US" sz="3300" dirty="0" smtClean="0">
                <a:latin typeface="Kruti Dev 011" pitchFamily="2" charset="0"/>
              </a:rPr>
              <a:t> </a:t>
            </a:r>
            <a:r>
              <a:rPr lang="en-US" sz="3300" dirty="0" err="1" smtClean="0">
                <a:latin typeface="Kruti Dev 011" pitchFamily="2" charset="0"/>
              </a:rPr>
              <a:t>izeq</a:t>
            </a:r>
            <a:r>
              <a:rPr lang="en-US" sz="3300" dirty="0" smtClean="0">
                <a:latin typeface="Kruti Dev 011" pitchFamily="2" charset="0"/>
              </a:rPr>
              <a:t>[k</a:t>
            </a:r>
          </a:p>
          <a:p>
            <a:pPr marL="379037" indent="-293754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300" dirty="0" err="1" smtClean="0">
                <a:latin typeface="Kruti Dev 011" pitchFamily="2" charset="0"/>
              </a:rPr>
              <a:t>lkekU</a:t>
            </a:r>
            <a:r>
              <a:rPr lang="en-US" sz="3300" dirty="0" smtClean="0">
                <a:latin typeface="Kruti Dev 011" pitchFamily="2" charset="0"/>
              </a:rPr>
              <a:t>; </a:t>
            </a:r>
            <a:r>
              <a:rPr lang="en-US" sz="3300" dirty="0" err="1" smtClean="0">
                <a:latin typeface="Kruti Dev 011" pitchFamily="2" charset="0"/>
              </a:rPr>
              <a:t>bPNk</a:t>
            </a:r>
            <a:r>
              <a:rPr lang="en-US" sz="3300" dirty="0" smtClean="0">
                <a:latin typeface="Kruti Dev 011" pitchFamily="2" charset="0"/>
              </a:rPr>
              <a:t> </a:t>
            </a:r>
            <a:r>
              <a:rPr lang="en-US" sz="3300" dirty="0" err="1" smtClean="0">
                <a:latin typeface="Kruti Dev 011" pitchFamily="2" charset="0"/>
              </a:rPr>
              <a:t>ij</a:t>
            </a:r>
            <a:r>
              <a:rPr lang="en-US" sz="3300" dirty="0" smtClean="0">
                <a:latin typeface="Kruti Dev 011" pitchFamily="2" charset="0"/>
              </a:rPr>
              <a:t> </a:t>
            </a:r>
            <a:r>
              <a:rPr lang="en-US" sz="3300" dirty="0" err="1" smtClean="0">
                <a:latin typeface="Kruti Dev 011" pitchFamily="2" charset="0"/>
              </a:rPr>
              <a:t>vk</a:t>
            </a:r>
            <a:r>
              <a:rPr lang="en-US" sz="3300" dirty="0" smtClean="0">
                <a:latin typeface="Kruti Dev 011" pitchFamily="2" charset="0"/>
              </a:rPr>
              <a:t>/</a:t>
            </a:r>
            <a:r>
              <a:rPr lang="en-US" sz="3300" dirty="0" err="1" smtClean="0">
                <a:latin typeface="Kruti Dev 011" pitchFamily="2" charset="0"/>
              </a:rPr>
              <a:t>kkfjr</a:t>
            </a:r>
            <a:endParaRPr lang="en-US" sz="3300" dirty="0" smtClean="0">
              <a:latin typeface="Kruti Dev 011" pitchFamily="2" charset="0"/>
            </a:endParaRPr>
          </a:p>
          <a:p>
            <a:pPr marL="379037" indent="-293754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300" dirty="0" err="1" smtClean="0">
                <a:latin typeface="Kruti Dev 011" pitchFamily="2" charset="0"/>
              </a:rPr>
              <a:t>vlk</a:t>
            </a:r>
            <a:r>
              <a:rPr lang="en-US" sz="3300" dirty="0" smtClean="0">
                <a:latin typeface="Kruti Dev 011" pitchFamily="2" charset="0"/>
              </a:rPr>
              <a:t>/</a:t>
            </a:r>
            <a:r>
              <a:rPr lang="en-US" sz="3300" dirty="0" err="1" smtClean="0">
                <a:latin typeface="Kruti Dev 011" pitchFamily="2" charset="0"/>
              </a:rPr>
              <a:t>kkj.k</a:t>
            </a:r>
            <a:r>
              <a:rPr lang="en-US" sz="3300" dirty="0" smtClean="0">
                <a:latin typeface="Kruti Dev 011" pitchFamily="2" charset="0"/>
              </a:rPr>
              <a:t> </a:t>
            </a:r>
            <a:r>
              <a:rPr lang="en-US" sz="3300" dirty="0" err="1" smtClean="0">
                <a:latin typeface="Kruti Dev 011" pitchFamily="2" charset="0"/>
              </a:rPr>
              <a:t>ifjfLFkfr;ksa</a:t>
            </a:r>
            <a:r>
              <a:rPr lang="en-US" sz="3300" dirty="0" smtClean="0">
                <a:latin typeface="Kruti Dev 011" pitchFamily="2" charset="0"/>
              </a:rPr>
              <a:t> </a:t>
            </a:r>
            <a:r>
              <a:rPr lang="en-US" sz="3300" dirty="0" err="1" smtClean="0">
                <a:latin typeface="Kruti Dev 011" pitchFamily="2" charset="0"/>
              </a:rPr>
              <a:t>es</a:t>
            </a:r>
            <a:r>
              <a:rPr lang="en-US" sz="3300" dirty="0" smtClean="0">
                <a:latin typeface="Kruti Dev 011" pitchFamily="2" charset="0"/>
              </a:rPr>
              <a:t> </a:t>
            </a:r>
            <a:r>
              <a:rPr lang="en-US" sz="3300" dirty="0" err="1" smtClean="0">
                <a:latin typeface="Kruti Dev 011" pitchFamily="2" charset="0"/>
              </a:rPr>
              <a:t>fojks</a:t>
            </a:r>
            <a:r>
              <a:rPr lang="en-US" sz="3300" dirty="0" smtClean="0">
                <a:latin typeface="Kruti Dev 011" pitchFamily="2" charset="0"/>
              </a:rPr>
              <a:t>/k</a:t>
            </a:r>
          </a:p>
          <a:p>
            <a:pPr marL="379037" indent="-293754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3300" dirty="0" smtClean="0">
              <a:latin typeface="Kruti Dev 011" pitchFamily="2" charset="0"/>
            </a:endParaRPr>
          </a:p>
          <a:p>
            <a:pPr marL="379037" indent="-293754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300" dirty="0" smtClean="0">
                <a:latin typeface="Kruti Dev 011" pitchFamily="2" charset="0"/>
              </a:rPr>
              <a:t>'</a:t>
            </a:r>
            <a:r>
              <a:rPr lang="en-US" sz="3300" dirty="0" err="1" smtClean="0">
                <a:latin typeface="Kruti Dev 011" pitchFamily="2" charset="0"/>
              </a:rPr>
              <a:t>kkfUr</a:t>
            </a:r>
            <a:r>
              <a:rPr lang="en-US" sz="3300" dirty="0" smtClean="0">
                <a:latin typeface="Kruti Dev 011" pitchFamily="2" charset="0"/>
              </a:rPr>
              <a:t> </a:t>
            </a:r>
            <a:r>
              <a:rPr lang="en-US" sz="3300" dirty="0" err="1" smtClean="0">
                <a:latin typeface="Kruti Dev 011" pitchFamily="2" charset="0"/>
              </a:rPr>
              <a:t>dk</a:t>
            </a:r>
            <a:r>
              <a:rPr lang="en-US" sz="3300" dirty="0" smtClean="0">
                <a:latin typeface="Kruti Dev 011" pitchFamily="2" charset="0"/>
              </a:rPr>
              <a:t> </a:t>
            </a:r>
            <a:r>
              <a:rPr lang="en-US" sz="3300" dirty="0" err="1" smtClean="0">
                <a:latin typeface="Kruti Dev 011" pitchFamily="2" charset="0"/>
              </a:rPr>
              <a:t>mikld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BBF5D92-9810-4B0E-B749-1088B5EF7F43}" type="datetime3">
              <a:rPr lang="en-US" altLang="en-US"/>
              <a:pPr>
                <a:defRPr/>
              </a:pPr>
              <a:t>10 September 2018</a:t>
            </a:fld>
            <a:endParaRPr lang="en-US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1AB969-54E6-4448-B4B9-590A238BED04}" type="slidenum">
              <a:rPr lang="en-US" altLang="en-US"/>
              <a:pPr>
                <a:defRPr/>
              </a:pPr>
              <a:t>112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/>
              <a:t>Unit II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264866" eaLnBrk="1" hangingPunct="1">
              <a:defRPr/>
            </a:pPr>
            <a:endParaRPr lang="en-US" dirty="0" smtClean="0"/>
          </a:p>
          <a:p>
            <a:pPr indent="-264866" eaLnBrk="1" hangingPunct="1">
              <a:defRPr/>
            </a:pPr>
            <a:endParaRPr lang="en-US" dirty="0" smtClean="0"/>
          </a:p>
          <a:p>
            <a:pPr indent="-264866" eaLnBrk="1" hangingPunct="1">
              <a:defRPr/>
            </a:pPr>
            <a:r>
              <a:rPr lang="en-US" sz="2900" dirty="0" err="1" smtClean="0">
                <a:solidFill>
                  <a:schemeClr val="tx1"/>
                </a:solidFill>
                <a:latin typeface="Kruti Dev 011" pitchFamily="2" charset="0"/>
              </a:rPr>
              <a:t>ekDlZoknh</a:t>
            </a:r>
            <a:endParaRPr lang="en-US" sz="2900" dirty="0" smtClean="0">
              <a:solidFill>
                <a:schemeClr val="tx1"/>
              </a:solidFill>
              <a:latin typeface="Kruti Dev 011" pitchFamily="2" charset="0"/>
            </a:endParaRPr>
          </a:p>
          <a:p>
            <a:pPr indent="-264866" eaLnBrk="1" hangingPunct="1">
              <a:defRPr/>
            </a:pPr>
            <a:r>
              <a:rPr lang="en-US" sz="2900" dirty="0" smtClean="0">
                <a:solidFill>
                  <a:schemeClr val="tx1"/>
                </a:solidFill>
              </a:rPr>
              <a:t>Marxism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953F15E-F8E4-4828-9118-97C1A4DD5833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944C8FD-D319-4B55-B0AE-3122ECCA2801}" type="slidenum">
              <a:rPr lang="en-US" altLang="en-US"/>
              <a:pPr>
                <a:defRPr/>
              </a:pPr>
              <a:t>113</a:t>
            </a:fld>
            <a:endParaRPr lang="en-US" altLang="en-US"/>
          </a:p>
        </p:txBody>
      </p:sp>
      <p:sp>
        <p:nvSpPr>
          <p:cNvPr id="110599" name="Content Placeholder 3"/>
          <p:cNvSpPr>
            <a:spLocks noGrp="1"/>
          </p:cNvSpPr>
          <p:nvPr>
            <p:ph sz="half" idx="4294967295"/>
          </p:nvPr>
        </p:nvSpPr>
        <p:spPr>
          <a:xfrm>
            <a:off x="5615940" y="1706882"/>
            <a:ext cx="4442460" cy="4827694"/>
          </a:xfrm>
        </p:spPr>
        <p:txBody>
          <a:bodyPr/>
          <a:lstStyle/>
          <a:p>
            <a:pPr indent="-264866" eaLnBrk="1" hangingPunct="1">
              <a:buNone/>
            </a:pPr>
            <a:r>
              <a:rPr lang="en-US" dirty="0" smtClean="0">
                <a:latin typeface="Kruti Dev 011" pitchFamily="2" charset="0"/>
              </a:rPr>
              <a:t>		</a:t>
            </a:r>
          </a:p>
          <a:p>
            <a:pPr indent="-264866" eaLnBrk="1" hangingPunct="1">
              <a:buFont typeface="Wingdings 3" pitchFamily="18" charset="2"/>
              <a:buChar char=""/>
            </a:pPr>
            <a:endParaRPr lang="en-US" dirty="0" smtClean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lektokn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Kruti Dev 011" pitchFamily="2" charset="0"/>
              </a:rPr>
              <a:t>vkfFkZd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fo"kerk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LFkku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/</a:t>
            </a:r>
            <a:r>
              <a:rPr lang="en-US" dirty="0" err="1" smtClean="0">
                <a:latin typeface="Kruti Dev 011" pitchFamily="2" charset="0"/>
              </a:rPr>
              <a:t>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U;k;ksfpr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forj.k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endParaRPr lang="en-US" dirty="0" smtClean="0">
              <a:latin typeface="Kruti Dev 011" pitchFamily="2" charset="0"/>
            </a:endParaRP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iwoZ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lektoknh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fopkjd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LoIuyksdh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lektoknh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endParaRPr lang="en-US" dirty="0" smtClean="0">
              <a:latin typeface="Kruti Dev 011" pitchFamily="2" charset="0"/>
            </a:endParaRP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iwoZorhZ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lektoknh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fopkjd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txr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fo'ys"k.k</a:t>
            </a:r>
            <a:r>
              <a:rPr lang="en-US" dirty="0" smtClean="0">
                <a:latin typeface="Kruti Dev 011" pitchFamily="2" charset="0"/>
              </a:rPr>
              <a:t> </a:t>
            </a:r>
          </a:p>
          <a:p>
            <a:pPr eaLnBrk="1" hangingPunct="1"/>
            <a:endParaRPr lang="en-US" sz="41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D5487B0-C906-49A2-B075-0EB0CC410A36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C18C04-1EFC-4505-B738-AB3525C0D4F7}" type="slidenum">
              <a:rPr lang="en-US" altLang="en-US"/>
              <a:pPr>
                <a:defRPr/>
              </a:pPr>
              <a:t>114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ekDlZokn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Kruti Dev 011" pitchFamily="2" charset="0"/>
              </a:rPr>
              <a:t>O;ogkfjd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nk'kZfud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endParaRPr lang="en-US" dirty="0" smtClean="0">
              <a:latin typeface="Kruti Dev 011" pitchFamily="2" charset="0"/>
            </a:endParaRP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oSKkfud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lektoknh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endParaRPr lang="en-US" dirty="0" smtClean="0">
              <a:latin typeface="Kruti Dev 011" pitchFamily="2" charset="0"/>
            </a:endParaRP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etnwjksa</a:t>
            </a:r>
            <a:r>
              <a:rPr lang="en-US" dirty="0" smtClean="0">
                <a:latin typeface="Kruti Dev 011" pitchFamily="2" charset="0"/>
              </a:rPr>
              <a:t> dh ,</a:t>
            </a:r>
            <a:r>
              <a:rPr lang="en-US" dirty="0" err="1" smtClean="0">
                <a:latin typeface="Kruti Dev 011" pitchFamily="2" charset="0"/>
              </a:rPr>
              <a:t>drk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vkºoku</a:t>
            </a:r>
            <a:endParaRPr lang="en-US" dirty="0" smtClean="0">
              <a:latin typeface="Kruti Dev 011" pitchFamily="2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60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4F95759-458D-4147-B350-A0FAE5136F0B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298B38-4BD0-4D6E-BED9-1EDE880EC916}" type="slidenum">
              <a:rPr lang="en-US" altLang="en-US"/>
              <a:pPr>
                <a:defRPr/>
              </a:pPr>
              <a:t>115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'</a:t>
            </a:r>
            <a:r>
              <a:rPr lang="en-US" dirty="0" err="1" smtClean="0">
                <a:latin typeface="Kruti Dev 011" pitchFamily="2" charset="0"/>
              </a:rPr>
              <a:t>kklu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jkT; dh mRifRr oxZ foHksn ls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jkT; vkf/kiR; ,oa fu;a=.k ds fy;s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jkT; dk mn~ns'; 'kkld oxZ ds fgrks dh j{kk djuk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1A67F6B-5FA7-47F4-8C7E-9BCF1827E541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1094F-8B84-4579-9680-F6A99D227B54}" type="slidenum">
              <a:rPr lang="en-US" altLang="en-US"/>
              <a:pPr>
                <a:defRPr/>
              </a:pPr>
              <a:t>116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ekDlZoknh</a:t>
            </a:r>
            <a:r>
              <a:rPr lang="en-US" dirty="0" smtClean="0">
                <a:latin typeface="Kruti Dev 011" pitchFamily="2" charset="0"/>
              </a:rPr>
              <a:t> fl)</a:t>
            </a:r>
            <a:r>
              <a:rPr lang="en-US" dirty="0" err="1" smtClean="0">
                <a:latin typeface="Kruti Dev 011" pitchFamily="2" charset="0"/>
              </a:rPr>
              <a:t>kURk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146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jkT; oxZ ‘kks”k.k dk ;a=&amp;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	&amp; ekDlZ ds vuqlkj jkT; dsoy ,d ;a= gS ftldh lgk;rk ls ,d oxZ nwljs oxZ dk ‘kks”k.k djrk gSA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oxZ la?k”kZ ds i‘pkr loZgkjk vf/kuk;d ra= dh LFkkiuk gksxh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oxZghu&amp; jkT;ghu lekt dh LFkkiuk gksxh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E4FC433-A921-4E5F-A489-683522630FBD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0B092A-BA84-437B-81CA-78DDE23AB802}" type="slidenum">
              <a:rPr lang="en-US" altLang="en-US"/>
              <a:pPr>
                <a:defRPr/>
              </a:pPr>
              <a:t>117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ekDlZoknh</a:t>
            </a:r>
            <a:r>
              <a:rPr lang="en-US" dirty="0" smtClean="0">
                <a:latin typeface="Kruti Dev 011" pitchFamily="2" charset="0"/>
              </a:rPr>
              <a:t> fl)</a:t>
            </a:r>
            <a:r>
              <a:rPr lang="en-US" dirty="0" err="1" smtClean="0">
                <a:latin typeface="Kruti Dev 011" pitchFamily="2" charset="0"/>
              </a:rPr>
              <a:t>kURk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vkykspuk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157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jkT; dks oxZ laxBu ugh uSfrd laxBu ekurs gSA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	&amp; vkt jkT; yksddY;k.k dk lk/ku gSA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	&amp; jkT; LFkk;h laxBu gSA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	&amp; jkT;foghu jkT; dk fopkj dkYifud  		  T;knk ;FkkFkZoknh de gS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BC41BA0-7FCD-4CA7-8963-DBB6515B617A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5FFFA0-8408-4BA9-8A1E-47BC2F62A1AD}" type="slidenum">
              <a:rPr lang="en-US" altLang="en-US"/>
              <a:pPr>
                <a:defRPr/>
              </a:pPr>
              <a:t>118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/>
              <a:t>Unit II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264866" eaLnBrk="1" hangingPunct="1">
              <a:defRPr/>
            </a:pPr>
            <a:endParaRPr lang="en-US" dirty="0" smtClean="0"/>
          </a:p>
          <a:p>
            <a:pPr indent="-264866" eaLnBrk="1" hangingPunct="1">
              <a:defRPr/>
            </a:pPr>
            <a:r>
              <a:rPr lang="en-US" sz="2900" dirty="0" err="1" smtClean="0">
                <a:solidFill>
                  <a:schemeClr val="tx1"/>
                </a:solidFill>
                <a:latin typeface="Kruti Dev 011" pitchFamily="2" charset="0"/>
              </a:rPr>
              <a:t>dY;k.kdkjh</a:t>
            </a:r>
            <a:r>
              <a:rPr lang="en-US" sz="2900" dirty="0" smtClean="0">
                <a:solidFill>
                  <a:schemeClr val="tx1"/>
                </a:solidFill>
                <a:latin typeface="Kruti Dev 011" pitchFamily="2" charset="0"/>
              </a:rPr>
              <a:t> </a:t>
            </a:r>
            <a:r>
              <a:rPr lang="en-US" sz="2900" dirty="0" err="1" smtClean="0">
                <a:solidFill>
                  <a:schemeClr val="tx1"/>
                </a:solidFill>
                <a:latin typeface="Kruti Dev 011" pitchFamily="2" charset="0"/>
              </a:rPr>
              <a:t>jkT</a:t>
            </a:r>
            <a:r>
              <a:rPr lang="en-US" sz="2900" dirty="0" smtClean="0">
                <a:solidFill>
                  <a:schemeClr val="tx1"/>
                </a:solidFill>
                <a:latin typeface="Kruti Dev 011" pitchFamily="2" charset="0"/>
              </a:rPr>
              <a:t>;</a:t>
            </a:r>
          </a:p>
          <a:p>
            <a:pPr indent="-264866" eaLnBrk="1" hangingPunct="1">
              <a:defRPr/>
            </a:pPr>
            <a:r>
              <a:rPr lang="en-US" sz="2900" dirty="0" smtClean="0">
                <a:solidFill>
                  <a:schemeClr val="tx1"/>
                </a:solidFill>
              </a:rPr>
              <a:t>Welfare State;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953F15E-F8E4-4828-9118-97C1A4DD5833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6F7F580-2B8F-49FC-81E5-458F22CC10FF}" type="slidenum">
              <a:rPr lang="en-US" altLang="en-US"/>
              <a:pPr>
                <a:defRPr/>
              </a:pPr>
              <a:t>119</a:t>
            </a:fld>
            <a:endParaRPr lang="en-US" altLang="en-US"/>
          </a:p>
        </p:txBody>
      </p:sp>
      <p:sp>
        <p:nvSpPr>
          <p:cNvPr id="116743" name="Content Placeholder 3"/>
          <p:cNvSpPr>
            <a:spLocks noGrp="1"/>
          </p:cNvSpPr>
          <p:nvPr>
            <p:ph sz="half" idx="4294967295"/>
          </p:nvPr>
        </p:nvSpPr>
        <p:spPr>
          <a:xfrm>
            <a:off x="5615940" y="1706882"/>
            <a:ext cx="4442460" cy="4827694"/>
          </a:xfrm>
        </p:spPr>
        <p:txBody>
          <a:bodyPr/>
          <a:lstStyle/>
          <a:p>
            <a:pPr indent="-264866" eaLnBrk="1" hangingPunct="1">
              <a:buNone/>
            </a:pPr>
            <a:r>
              <a:rPr lang="en-US" dirty="0" smtClean="0">
                <a:latin typeface="Kruti Dev 011" pitchFamily="2" charset="0"/>
              </a:rPr>
              <a:t>		</a:t>
            </a:r>
          </a:p>
          <a:p>
            <a:pPr indent="-264866" eaLnBrk="1" hangingPunct="1">
              <a:buFont typeface="Wingdings 3" pitchFamily="18" charset="2"/>
              <a:buChar char=""/>
            </a:pPr>
            <a:endParaRPr lang="en-US" dirty="0" smtClean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Kruti Dev 011" pitchFamily="2" charset="0"/>
              </a:rPr>
              <a:t>ijEijkxr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n`f”Vdksa.k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izfriknd</a:t>
            </a:r>
            <a:endParaRPr lang="en-US" dirty="0">
              <a:latin typeface="Kruti Dev 01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Kruti Dev 011" pitchFamily="2" charset="0"/>
              </a:rPr>
              <a:t>Cy.V’kyh</a:t>
            </a:r>
            <a:endParaRPr lang="en-US" dirty="0" smtClean="0">
              <a:latin typeface="Kruti Dev 011" pitchFamily="2" charset="0"/>
            </a:endParaRPr>
          </a:p>
          <a:p>
            <a:r>
              <a:rPr lang="en-US" dirty="0" err="1" smtClean="0">
                <a:latin typeface="Kruti Dev 011" pitchFamily="2" charset="0"/>
              </a:rPr>
              <a:t>xSfjl</a:t>
            </a:r>
            <a:endParaRPr lang="en-US" dirty="0" smtClean="0">
              <a:latin typeface="Kruti Dev 011" pitchFamily="2" charset="0"/>
            </a:endParaRPr>
          </a:p>
          <a:p>
            <a:r>
              <a:rPr lang="en-US" dirty="0" err="1" smtClean="0">
                <a:latin typeface="Kruti Dev 011" pitchFamily="2" charset="0"/>
              </a:rPr>
              <a:t>lhys</a:t>
            </a:r>
            <a:endParaRPr lang="en-US" dirty="0" smtClean="0">
              <a:latin typeface="Kruti Dev 011" pitchFamily="2" charset="0"/>
            </a:endParaRPr>
          </a:p>
          <a:p>
            <a:r>
              <a:rPr lang="en-US" dirty="0" err="1" smtClean="0">
                <a:latin typeface="Kruti Dev 011" pitchFamily="2" charset="0"/>
              </a:rPr>
              <a:t>xkuZj</a:t>
            </a:r>
            <a:endParaRPr lang="en-US" dirty="0" smtClean="0">
              <a:latin typeface="Kruti Dev 011" pitchFamily="2" charset="0"/>
            </a:endParaRPr>
          </a:p>
          <a:p>
            <a:r>
              <a:rPr lang="en-US" dirty="0" err="1" smtClean="0">
                <a:latin typeface="Kruti Dev 011" pitchFamily="2" charset="0"/>
              </a:rPr>
              <a:t>ykLdh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vkfnA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4BAD1D-2B8D-4B92-AEFE-13A7CDBA0DFC}" type="datetime3">
              <a:rPr lang="en-US" altLang="en-US" smtClean="0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for the 1st year UG students of MGKVP by Dr Ravi Prakash, GGDC Sewapuri, Varanasi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0137BE-CB02-4E72-AF86-E3F846DE8243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sz="4100" dirty="0" err="1" smtClean="0">
                <a:latin typeface="Kruti Dev 011" pitchFamily="2" charset="0"/>
              </a:rPr>
              <a:t>jkT</a:t>
            </a:r>
            <a:r>
              <a:rPr lang="en-US" sz="4100" dirty="0" smtClean="0">
                <a:latin typeface="Kruti Dev 011" pitchFamily="2" charset="0"/>
              </a:rPr>
              <a:t>; </a:t>
            </a:r>
            <a:r>
              <a:rPr lang="en-US" sz="4100" dirty="0" err="1" smtClean="0">
                <a:latin typeface="Kruti Dev 011" pitchFamily="2" charset="0"/>
              </a:rPr>
              <a:t>ds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dk;Z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dk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yksd&amp;dY;k.kdkjh</a:t>
            </a:r>
            <a:r>
              <a:rPr lang="en-US" sz="4100" dirty="0" smtClean="0">
                <a:latin typeface="Kruti Dev 011" pitchFamily="2" charset="0"/>
              </a:rPr>
              <a:t> fl)</a:t>
            </a:r>
            <a:r>
              <a:rPr lang="en-US" sz="4100" dirty="0" err="1" smtClean="0">
                <a:latin typeface="Kruti Dev 011" pitchFamily="2" charset="0"/>
              </a:rPr>
              <a:t>kUr</a:t>
            </a:r>
            <a:r>
              <a:rPr lang="en-US" sz="4100" dirty="0" smtClean="0">
                <a:latin typeface="Kruti Dev 011" pitchFamily="2" charset="0"/>
              </a:rPr>
              <a:t> </a:t>
            </a:r>
          </a:p>
        </p:txBody>
      </p:sp>
      <p:sp>
        <p:nvSpPr>
          <p:cNvPr id="1177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^^yksddY;k.kdkjh jkT; og jkT; gS tks lkekU; dk;ksZa ds vykok yksddY;k.k ds dk;Z dks Hkh djrk gS tSls&amp; lkoZtfud f’k{kk] LokLF;] cq&lt;+kis dk isa’ku] chek ;kstuk vkfnA		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				&amp; Mk0 vk’khokZne 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yksddY;k.kdkjh jkT; og jkT; gS tks lcds fy, leku volj iznku djrk gSA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				&amp; ia usg#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70A60F9-C01B-45E1-AB35-1ED7222E2D0C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942EE-0D78-4167-9622-BFEB1D7AB7B3}" type="slidenum">
              <a:rPr lang="en-US" altLang="en-US"/>
              <a:pPr>
                <a:defRPr/>
              </a:pPr>
              <a:t>120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> </a:t>
            </a:r>
            <a:r>
              <a:rPr lang="en-US" sz="5100" dirty="0" err="1" smtClean="0">
                <a:latin typeface="Kruti Dev 011" pitchFamily="2" charset="0"/>
              </a:rPr>
              <a:t>yksd&amp;dY;k.kdkjh</a:t>
            </a:r>
            <a:r>
              <a:rPr lang="en-US" sz="5100" dirty="0" smtClean="0">
                <a:latin typeface="Kruti Dev 011" pitchFamily="2" charset="0"/>
              </a:rPr>
              <a:t> </a:t>
            </a:r>
            <a:r>
              <a:rPr lang="en-US" sz="5100" dirty="0" err="1" smtClean="0">
                <a:latin typeface="Kruti Dev 011" pitchFamily="2" charset="0"/>
              </a:rPr>
              <a:t>jkT</a:t>
            </a:r>
            <a:r>
              <a:rPr lang="en-US" sz="5100" dirty="0" smtClean="0">
                <a:latin typeface="Kruti Dev 011" pitchFamily="2" charset="0"/>
              </a:rPr>
              <a:t>; </a:t>
            </a:r>
            <a:r>
              <a:rPr lang="en-US" sz="5100" dirty="0" err="1" smtClean="0">
                <a:latin typeface="Kruti Dev 011" pitchFamily="2" charset="0"/>
              </a:rPr>
              <a:t>ds</a:t>
            </a:r>
            <a:r>
              <a:rPr lang="en-US" sz="5100" dirty="0" smtClean="0">
                <a:latin typeface="Kruti Dev 011" pitchFamily="2" charset="0"/>
              </a:rPr>
              <a:t> </a:t>
            </a:r>
            <a:r>
              <a:rPr lang="en-US" sz="5100" dirty="0" err="1" smtClean="0">
                <a:latin typeface="Kruti Dev 011" pitchFamily="2" charset="0"/>
              </a:rPr>
              <a:t>vH;qn</a:t>
            </a:r>
            <a:r>
              <a:rPr lang="en-US" sz="5100" dirty="0" smtClean="0">
                <a:latin typeface="Kruti Dev 011" pitchFamily="2" charset="0"/>
              </a:rPr>
              <a:t>; </a:t>
            </a:r>
            <a:r>
              <a:rPr lang="en-US" sz="5100" dirty="0" err="1" smtClean="0">
                <a:latin typeface="Kruti Dev 011" pitchFamily="2" charset="0"/>
              </a:rPr>
              <a:t>ds</a:t>
            </a:r>
            <a:r>
              <a:rPr lang="en-US" sz="5100" dirty="0" smtClean="0">
                <a:latin typeface="Kruti Dev 011" pitchFamily="2" charset="0"/>
              </a:rPr>
              <a:t> </a:t>
            </a:r>
            <a:r>
              <a:rPr lang="en-US" sz="5100" dirty="0" err="1" smtClean="0">
                <a:latin typeface="Kruti Dev 011" pitchFamily="2" charset="0"/>
              </a:rPr>
              <a:t>dkj.k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187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O;fDrokn ds udkjkRed izHkkoksa ds fo#) izfrfdz;k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Lkektoknh fopkjks ,oa vkUnksyuks dk vH;qn;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yksdra= dk fodkl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2AB07A-4C3D-4B46-8C71-8E45C35A7343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1EEAE1-AC01-4248-B0CB-F96178364944}" type="slidenum">
              <a:rPr lang="en-US" altLang="en-US"/>
              <a:pPr>
                <a:defRPr/>
              </a:pPr>
              <a:t>121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> </a:t>
            </a:r>
            <a:r>
              <a:rPr lang="en-US" sz="5100" dirty="0" err="1" smtClean="0">
                <a:latin typeface="Kruti Dev 011" pitchFamily="2" charset="0"/>
              </a:rPr>
              <a:t>yksd&amp;dY;k.kdkjh</a:t>
            </a:r>
            <a:r>
              <a:rPr lang="en-US" sz="5100" dirty="0" smtClean="0">
                <a:latin typeface="Kruti Dev 011" pitchFamily="2" charset="0"/>
              </a:rPr>
              <a:t> </a:t>
            </a:r>
            <a:r>
              <a:rPr lang="en-US" sz="5100" dirty="0" err="1" smtClean="0">
                <a:latin typeface="Kruti Dev 011" pitchFamily="2" charset="0"/>
              </a:rPr>
              <a:t>jkT</a:t>
            </a:r>
            <a:r>
              <a:rPr lang="en-US" sz="5100" dirty="0" smtClean="0">
                <a:latin typeface="Kruti Dev 011" pitchFamily="2" charset="0"/>
              </a:rPr>
              <a:t>; </a:t>
            </a:r>
            <a:r>
              <a:rPr lang="en-US" sz="5100" dirty="0" err="1" smtClean="0">
                <a:latin typeface="Kruti Dev 011" pitchFamily="2" charset="0"/>
              </a:rPr>
              <a:t>ds</a:t>
            </a:r>
            <a:r>
              <a:rPr lang="en-US" sz="5100" dirty="0" smtClean="0">
                <a:latin typeface="Kruti Dev 011" pitchFamily="2" charset="0"/>
              </a:rPr>
              <a:t> </a:t>
            </a:r>
            <a:r>
              <a:rPr lang="en-US" sz="5100" dirty="0" err="1" smtClean="0">
                <a:latin typeface="Kruti Dev 011" pitchFamily="2" charset="0"/>
              </a:rPr>
              <a:t>dk;ksZa</a:t>
            </a:r>
            <a:r>
              <a:rPr lang="en-US" sz="5100" dirty="0" smtClean="0">
                <a:latin typeface="Kruti Dev 011" pitchFamily="2" charset="0"/>
              </a:rPr>
              <a:t> </a:t>
            </a:r>
            <a:r>
              <a:rPr lang="en-US" sz="5100" dirty="0" err="1" smtClean="0">
                <a:latin typeface="Kruti Dev 011" pitchFamily="2" charset="0"/>
              </a:rPr>
              <a:t>dk</a:t>
            </a:r>
            <a:r>
              <a:rPr lang="en-US" sz="5100" dirty="0" smtClean="0">
                <a:latin typeface="Kruti Dev 011" pitchFamily="2" charset="0"/>
              </a:rPr>
              <a:t> </a:t>
            </a:r>
            <a:r>
              <a:rPr lang="en-US" sz="5100" dirty="0" err="1" smtClean="0">
                <a:latin typeface="Kruti Dev 011" pitchFamily="2" charset="0"/>
              </a:rPr>
              <a:t>oxhZdj.k</a:t>
            </a:r>
            <a:r>
              <a:rPr lang="en-US" sz="5100" dirty="0" smtClean="0">
                <a:latin typeface="Kruti Dev 011" pitchFamily="2" charset="0"/>
              </a:rPr>
              <a:t> 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198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Kruti Dev 011" pitchFamily="2" charset="0"/>
              </a:rPr>
              <a:t>izfrj</a:t>
            </a:r>
            <a:r>
              <a:rPr lang="en-US" dirty="0" smtClean="0">
                <a:latin typeface="Kruti Dev 011" pitchFamily="2" charset="0"/>
              </a:rPr>
              <a:t>{</a:t>
            </a:r>
            <a:r>
              <a:rPr lang="en-US" dirty="0" err="1" smtClean="0">
                <a:latin typeface="Kruti Dev 011" pitchFamily="2" charset="0"/>
              </a:rPr>
              <a:t>kkREkd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lkoZtfud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fof</a:t>
            </a:r>
            <a:r>
              <a:rPr lang="en-US" dirty="0" smtClean="0">
                <a:latin typeface="Kruti Dev 011" pitchFamily="2" charset="0"/>
              </a:rPr>
              <a:t>/k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U;k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O;oLFkk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iz‘kklfud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O;oLFkk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fu;kstu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lEcU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lkekftd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lqj</a:t>
            </a:r>
            <a:r>
              <a:rPr lang="en-US" dirty="0" smtClean="0">
                <a:latin typeface="Kruti Dev 011" pitchFamily="2" charset="0"/>
              </a:rPr>
              <a:t>{</a:t>
            </a:r>
            <a:r>
              <a:rPr lang="en-US" dirty="0" err="1" smtClean="0">
                <a:latin typeface="Kruti Dev 011" pitchFamily="2" charset="0"/>
              </a:rPr>
              <a:t>kkRed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994F209-FD62-4572-AD95-CBFCF95970C4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CCD40-79D1-4039-8064-711691797715}" type="slidenum">
              <a:rPr lang="en-US" altLang="en-US"/>
              <a:pPr>
                <a:defRPr/>
              </a:pPr>
              <a:t>122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> </a:t>
            </a:r>
            <a:r>
              <a:rPr lang="en-US" sz="5100" dirty="0" err="1" smtClean="0">
                <a:latin typeface="Kruti Dev 011" pitchFamily="2" charset="0"/>
              </a:rPr>
              <a:t>yksd&amp;dY;k.kdkjh</a:t>
            </a:r>
            <a:r>
              <a:rPr lang="en-US" sz="5100" dirty="0" smtClean="0">
                <a:latin typeface="Kruti Dev 011" pitchFamily="2" charset="0"/>
              </a:rPr>
              <a:t> </a:t>
            </a:r>
            <a:r>
              <a:rPr lang="en-US" sz="5100" dirty="0" err="1" smtClean="0">
                <a:latin typeface="Kruti Dev 011" pitchFamily="2" charset="0"/>
              </a:rPr>
              <a:t>jkT</a:t>
            </a:r>
            <a:r>
              <a:rPr lang="en-US" sz="5100" dirty="0" smtClean="0">
                <a:latin typeface="Kruti Dev 011" pitchFamily="2" charset="0"/>
              </a:rPr>
              <a:t>; </a:t>
            </a:r>
            <a:r>
              <a:rPr lang="en-US" sz="5100" dirty="0" err="1" smtClean="0">
                <a:latin typeface="Kruti Dev 011" pitchFamily="2" charset="0"/>
              </a:rPr>
              <a:t>ds</a:t>
            </a:r>
            <a:r>
              <a:rPr lang="en-US" sz="5100" dirty="0" smtClean="0">
                <a:latin typeface="Kruti Dev 011" pitchFamily="2" charset="0"/>
              </a:rPr>
              <a:t> </a:t>
            </a:r>
            <a:r>
              <a:rPr lang="en-US" sz="5100" dirty="0" err="1" smtClean="0">
                <a:latin typeface="Kruti Dev 011" pitchFamily="2" charset="0"/>
              </a:rPr>
              <a:t>dk;ksZa</a:t>
            </a:r>
            <a:r>
              <a:rPr lang="en-US" sz="5100" dirty="0" smtClean="0">
                <a:latin typeface="Kruti Dev 011" pitchFamily="2" charset="0"/>
              </a:rPr>
              <a:t> </a:t>
            </a:r>
            <a:r>
              <a:rPr lang="en-US" sz="5100" dirty="0" err="1" smtClean="0">
                <a:latin typeface="Kruti Dev 011" pitchFamily="2" charset="0"/>
              </a:rPr>
              <a:t>dk</a:t>
            </a:r>
            <a:r>
              <a:rPr lang="en-US" sz="5100" dirty="0" smtClean="0">
                <a:latin typeface="Kruti Dev 011" pitchFamily="2" charset="0"/>
              </a:rPr>
              <a:t> </a:t>
            </a:r>
            <a:r>
              <a:rPr lang="en-US" sz="5100" dirty="0" err="1" smtClean="0">
                <a:latin typeface="Kruti Dev 011" pitchFamily="2" charset="0"/>
              </a:rPr>
              <a:t>oxhZdj.k</a:t>
            </a:r>
            <a:r>
              <a:rPr lang="en-US" sz="5100" dirty="0" smtClean="0">
                <a:latin typeface="Kruti Dev 011" pitchFamily="2" charset="0"/>
              </a:rPr>
              <a:t> 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208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vFkZO;oLFkk dk l’kDrhdj.k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lkoZtfud lqfo/kkvks dh O;oLFkk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fons‘k lEcU/k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turk esa jktuhfrd psruk dk foLrkj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6B7FFD-BF37-44A9-B55F-2B5A0B8A9660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C27DDB-784F-44F7-828B-4C303F35D269}" type="slidenum">
              <a:rPr lang="en-US" altLang="en-US"/>
              <a:pPr>
                <a:defRPr/>
              </a:pPr>
              <a:t>123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lEizHkqrk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218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cksank] xzksf’k;l] tku vkfLVu] CySdLVksu gkyS.M lesr dbZ fopkjdks us lEizHkqrk dks fofo/k rjhds ls ifjHkkf”kr fd;k gSA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F30805A-2302-46F5-B1B6-03FF64CCB16D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CDCD2D-861C-487A-AEA1-06618371A9C4}" type="slidenum">
              <a:rPr lang="en-US" altLang="en-US"/>
              <a:pPr>
                <a:defRPr/>
              </a:pPr>
              <a:t>124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lEizHkqrk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ifjHkk”kk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228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LVhQu yhdkWd  vuqlkj ^^ jkT; esa dgha u dgha dksbZ ,slk O;fDr ;k O;fDr lewg vo’; gksrk gS ftlds vkns’kksa dk ikyu fd;k tkrk gSA tc rd ,slh dksb lRrk u gks] rc rd jkT; dk xBu lEHko ugha gSA bu vkns’kkss dks dkuwu ds uke ls iqdkjk tkrk gSA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	dkuwu jkT; }kjk tkjh fd;s x;s vkns’k gSaA bu ij dksbZ izfrcU/k ugha gksrk gSA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D3670BF-0D71-4556-A334-B13B20B2F8F3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FD57C-2E6B-41FD-BF12-E35B966218D7}" type="slidenum">
              <a:rPr lang="en-US" altLang="en-US"/>
              <a:pPr>
                <a:defRPr/>
              </a:pPr>
              <a:t>125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lEizHkqrk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</a:t>
            </a:r>
            <a:r>
              <a:rPr lang="en-US" dirty="0" smtClean="0">
                <a:latin typeface="Kruti Dev 011" pitchFamily="2" charset="0"/>
              </a:rPr>
              <a:t>{k</a:t>
            </a:r>
          </a:p>
        </p:txBody>
      </p:sp>
      <p:sp>
        <p:nvSpPr>
          <p:cNvPr id="1239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4600" dirty="0" smtClean="0">
              <a:latin typeface="Kruti Dev 011" pitchFamily="2" charset="0"/>
            </a:endParaRPr>
          </a:p>
          <a:p>
            <a:pPr eaLnBrk="1" hangingPunct="1"/>
            <a:r>
              <a:rPr lang="en-US" sz="4600" dirty="0" err="1" smtClean="0">
                <a:latin typeface="Kruti Dev 011" pitchFamily="2" charset="0"/>
              </a:rPr>
              <a:t>vkURkfjd</a:t>
            </a:r>
            <a:r>
              <a:rPr lang="en-US" sz="4600" dirty="0" smtClean="0">
                <a:latin typeface="Kruti Dev 011" pitchFamily="2" charset="0"/>
              </a:rPr>
              <a:t> </a:t>
            </a:r>
            <a:r>
              <a:rPr lang="en-US" sz="4600" dirty="0" err="1" smtClean="0">
                <a:latin typeface="Kruti Dev 011" pitchFamily="2" charset="0"/>
              </a:rPr>
              <a:t>lEizHkqrk</a:t>
            </a:r>
            <a:endParaRPr lang="en-US" sz="4600" dirty="0" smtClean="0">
              <a:latin typeface="Kruti Dev 011" pitchFamily="2" charset="0"/>
            </a:endParaRPr>
          </a:p>
          <a:p>
            <a:pPr eaLnBrk="1" hangingPunct="1"/>
            <a:r>
              <a:rPr lang="en-US" sz="4600" dirty="0" err="1" smtClean="0">
                <a:latin typeface="Kruti Dev 011" pitchFamily="2" charset="0"/>
              </a:rPr>
              <a:t>oká</a:t>
            </a:r>
            <a:r>
              <a:rPr lang="en-US" sz="4600" dirty="0" smtClean="0">
                <a:latin typeface="Kruti Dev 011" pitchFamily="2" charset="0"/>
              </a:rPr>
              <a:t> </a:t>
            </a:r>
            <a:r>
              <a:rPr lang="en-US" sz="4600" dirty="0" err="1" smtClean="0">
                <a:latin typeface="Kruti Dev 011" pitchFamily="2" charset="0"/>
              </a:rPr>
              <a:t>lEizHkqrk</a:t>
            </a:r>
            <a:endParaRPr lang="en-US" sz="46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1033012-8BA4-41FA-ACBA-D99CF81F8F9D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585CF-9A0A-47AA-81AF-A3CA9B92EB6D}" type="slidenum">
              <a:rPr lang="en-US" altLang="en-US"/>
              <a:pPr>
                <a:defRPr/>
              </a:pPr>
              <a:t>126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lEizHkqrk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y{</a:t>
            </a:r>
            <a:r>
              <a:rPr lang="en-US" dirty="0" err="1" smtClean="0">
                <a:latin typeface="Kruti Dev 011" pitchFamily="2" charset="0"/>
              </a:rPr>
              <a:t>k.k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LFkkf;Ro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fof‘k”Brk ;k vuU;rk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vfoHkkT;rk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loZO;kidrk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vns;rk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vlhe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500038D-6128-4098-B0E9-DC4ECFC374C7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03FD4-76A6-4587-8C0D-213DFE000334}" type="slidenum">
              <a:rPr lang="en-US" altLang="en-US"/>
              <a:pPr>
                <a:defRPr/>
              </a:pPr>
              <a:t>127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vkfLVu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lEizHkqrk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259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tkWu vkfLVu 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	&amp; 19oh lnh dk iz[;kr dkuwu fon~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	&amp;^^ysDplZ vkWu twfjlizqMsUl**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	&amp; jkT; dh izHkqlRrk ij fopkj fd;k 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	&amp; jktuhfr’kk”= esa egRo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FBE59F0-D957-4117-9AD6-280237BA3905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1CD67-785E-4FD0-A6BC-A247FC323B10}" type="slidenum">
              <a:rPr lang="en-US" altLang="en-US"/>
              <a:pPr>
                <a:defRPr/>
              </a:pPr>
              <a:t>128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vkfLVu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lEizHkqrk</a:t>
            </a:r>
            <a:r>
              <a:rPr lang="en-US" dirty="0" smtClean="0">
                <a:latin typeface="Kruti Dev 011" pitchFamily="2" charset="0"/>
              </a:rPr>
              <a:t> fl)</a:t>
            </a:r>
            <a:r>
              <a:rPr lang="en-US" dirty="0" err="1" smtClean="0">
                <a:latin typeface="Kruti Dev 011" pitchFamily="2" charset="0"/>
              </a:rPr>
              <a:t>kURk</a:t>
            </a:r>
            <a:r>
              <a:rPr lang="en-US" dirty="0" smtClean="0">
                <a:latin typeface="Kruti Dev 011" pitchFamily="2" charset="0"/>
              </a:rPr>
              <a:t> </a:t>
            </a:r>
          </a:p>
        </p:txBody>
      </p:sp>
      <p:sp>
        <p:nvSpPr>
          <p:cNvPr id="1269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;fn dksbZ fuf’pr fof’k”V ekuo] ftls blh izdkj es fdlh  vU; Js”B ekuo ds vkns’kks dk ikyu djus dh vknr u gks] lekt ds vf/kdka’k yksxks ls viuh vkKkvks dk ikyu djk ysrk gks rks og fof’k”V ekuo ml lekt dk ^izHkq* gksrk gS vkSj og lekt jktuhfrd o Lok/khu lekt gksrk gSA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ED95BEB-38A6-4ED5-9F12-7526FCA11D1A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6167D-4E9F-4BCD-8934-19D724CBBFF1}" type="slidenum">
              <a:rPr lang="en-US" altLang="en-US"/>
              <a:pPr>
                <a:defRPr/>
              </a:pPr>
              <a:t>129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Kruti Dev 011" pitchFamily="2" charset="0"/>
              </a:rPr>
              <a:t>vk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kqfud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n`f”Vdksa.k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izfriknd</a:t>
            </a:r>
            <a:endParaRPr lang="en-US" dirty="0">
              <a:latin typeface="Kruti Dev 01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Kruti Dev 011" pitchFamily="2" charset="0"/>
              </a:rPr>
              <a:t>MsfoM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bZLVu</a:t>
            </a:r>
            <a:endParaRPr lang="en-US" dirty="0" smtClean="0">
              <a:latin typeface="Kruti Dev 011" pitchFamily="2" charset="0"/>
            </a:endParaRPr>
          </a:p>
          <a:p>
            <a:r>
              <a:rPr lang="en-US" dirty="0" err="1" smtClean="0">
                <a:latin typeface="Kruti Dev 011" pitchFamily="2" charset="0"/>
              </a:rPr>
              <a:t>jkcVZ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Mgy</a:t>
            </a:r>
            <a:endParaRPr lang="en-US" dirty="0" smtClean="0">
              <a:latin typeface="Kruti Dev 011" pitchFamily="2" charset="0"/>
            </a:endParaRPr>
          </a:p>
          <a:p>
            <a:r>
              <a:rPr lang="en-US" dirty="0" err="1" smtClean="0">
                <a:latin typeface="Kruti Dev 011" pitchFamily="2" charset="0"/>
              </a:rPr>
              <a:t>th-bZ-th</a:t>
            </a:r>
            <a:r>
              <a:rPr lang="en-US" dirty="0" smtClean="0">
                <a:latin typeface="Kruti Dev 011" pitchFamily="2" charset="0"/>
              </a:rPr>
              <a:t>- </a:t>
            </a:r>
            <a:r>
              <a:rPr lang="en-US" dirty="0" err="1" smtClean="0">
                <a:latin typeface="Kruti Dev 011" pitchFamily="2" charset="0"/>
              </a:rPr>
              <a:t>dsVfyu</a:t>
            </a:r>
            <a:endParaRPr lang="en-US" dirty="0" smtClean="0">
              <a:latin typeface="Kruti Dev 011" pitchFamily="2" charset="0"/>
            </a:endParaRPr>
          </a:p>
          <a:p>
            <a:r>
              <a:rPr lang="en-US" dirty="0" err="1" smtClean="0">
                <a:latin typeface="Kruti Dev 011" pitchFamily="2" charset="0"/>
              </a:rPr>
              <a:t>eSDl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oscj</a:t>
            </a:r>
            <a:endParaRPr lang="en-US" dirty="0" smtClean="0">
              <a:latin typeface="Kruti Dev 011" pitchFamily="2" charset="0"/>
            </a:endParaRPr>
          </a:p>
          <a:p>
            <a:r>
              <a:rPr lang="en-US" dirty="0" smtClean="0">
                <a:latin typeface="Kruti Dev 011" pitchFamily="2" charset="0"/>
              </a:rPr>
              <a:t>,p Mh0 </a:t>
            </a:r>
            <a:r>
              <a:rPr lang="en-US" dirty="0" err="1" smtClean="0">
                <a:latin typeface="Kruti Dev 011" pitchFamily="2" charset="0"/>
              </a:rPr>
              <a:t>yklosy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vkfnA</a:t>
            </a:r>
            <a:endParaRPr lang="en-US" dirty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4BAD1D-2B8D-4B92-AEFE-13A7CDBA0DFC}" type="datetime3">
              <a:rPr lang="en-US" altLang="en-US" smtClean="0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for the 1st year UG students of MGKVP by Dr Ravi Prakash, GGDC Sewapuri, Varanasi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0137BE-CB02-4E72-AF86-E3F846DE8243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vkfLVu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lEizHkqrk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vkykspuk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280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cgqyokfn;ks us vkfLVu ds izHkqlRrk fl)kURk dh rhoz vkykspuk dh gSA os lekt ifjokj] Jela?kksa vkfn dks egRoiw.kZ ekurs gSA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	izks0 xkuZj us dgk gS fd dkuwu dh n`f”V ls vkfLVu dk fl)kURk fcYdqy Li”V ,oa rdZlaxr gSA 		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6CAFC05-6674-4D84-9F3C-0440478E8B3E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4A368C-9D48-47D7-BA70-8A32F8498E1A}" type="slidenum">
              <a:rPr lang="en-US" altLang="en-US"/>
              <a:pPr>
                <a:defRPr/>
              </a:pPr>
              <a:t>130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itle 1"/>
          <p:cNvSpPr>
            <a:spLocks noGrp="1"/>
          </p:cNvSpPr>
          <p:nvPr>
            <p:ph type="title"/>
          </p:nvPr>
        </p:nvSpPr>
        <p:spPr>
          <a:xfrm>
            <a:off x="502920" y="325120"/>
            <a:ext cx="9052560" cy="1219200"/>
          </a:xfrm>
        </p:spPr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latin typeface="Kruti Dev 011" pitchFamily="2" charset="0"/>
              </a:rPr>
              <a:t>izHkqlRrk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v}</a:t>
            </a:r>
            <a:r>
              <a:rPr lang="en-US" dirty="0" err="1" smtClean="0">
                <a:latin typeface="Kruti Dev 011" pitchFamily="2" charset="0"/>
              </a:rPr>
              <a:t>Sr</a:t>
            </a:r>
            <a:r>
              <a:rPr lang="en-US" dirty="0" smtClean="0">
                <a:latin typeface="Kruti Dev 011" pitchFamily="2" charset="0"/>
              </a:rPr>
              <a:t> ;k ,</a:t>
            </a:r>
            <a:r>
              <a:rPr lang="en-US" dirty="0" err="1" smtClean="0">
                <a:latin typeface="Kruti Dev 011" pitchFamily="2" charset="0"/>
              </a:rPr>
              <a:t>dyoknh</a:t>
            </a:r>
            <a:r>
              <a:rPr lang="en-US" dirty="0" smtClean="0">
                <a:latin typeface="Kruti Dev 011" pitchFamily="2" charset="0"/>
              </a:rPr>
              <a:t> fl)</a:t>
            </a:r>
            <a:r>
              <a:rPr lang="en-US" dirty="0" err="1" smtClean="0">
                <a:latin typeface="Kruti Dev 011" pitchFamily="2" charset="0"/>
              </a:rPr>
              <a:t>kURk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290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blds vuqlkj jkT; vkUrfjd vkSj oká nksuks n`f”V ls iw.kZ] vfURke vkSj fujadq’k vf/kdkjks dk mi;ksx dj ldrk gSA izHkqlRrk vlhe ,oa vfoHkkT; gSA dsoy jkT; ds ikl og ‘kfDr gS fd og vius vkns’kks dk ikyu djk ldsA jkT; ukxfjdks dks e`R;qn.M ns ldrk gSA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95C8458-9F87-4488-986B-0E06DBF27561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188B23-DE38-49C3-8589-BF2D982FE8A8}" type="slidenum">
              <a:rPr lang="en-US" altLang="en-US"/>
              <a:pPr>
                <a:defRPr/>
              </a:pPr>
              <a:t>131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itle 1"/>
          <p:cNvSpPr>
            <a:spLocks noGrp="1"/>
          </p:cNvSpPr>
          <p:nvPr>
            <p:ph type="title"/>
          </p:nvPr>
        </p:nvSpPr>
        <p:spPr>
          <a:xfrm>
            <a:off x="502920" y="325120"/>
            <a:ext cx="9052560" cy="1219200"/>
          </a:xfrm>
        </p:spPr>
        <p:txBody>
          <a:bodyPr/>
          <a:lstStyle/>
          <a:p>
            <a:pPr marL="501764" eaLnBrk="1" hangingPunct="1"/>
            <a:r>
              <a:rPr lang="en-US" dirty="0" smtClean="0">
                <a:latin typeface="Kruti Dev 011" pitchFamily="2" charset="0"/>
              </a:rPr>
              <a:t>v}</a:t>
            </a:r>
            <a:r>
              <a:rPr lang="en-US" dirty="0" err="1" smtClean="0">
                <a:latin typeface="Kruti Dev 011" pitchFamily="2" charset="0"/>
              </a:rPr>
              <a:t>Sr</a:t>
            </a:r>
            <a:r>
              <a:rPr lang="en-US" dirty="0" smtClean="0">
                <a:latin typeface="Kruti Dev 011" pitchFamily="2" charset="0"/>
              </a:rPr>
              <a:t> ;k ,</a:t>
            </a:r>
            <a:r>
              <a:rPr lang="en-US" dirty="0" err="1" smtClean="0">
                <a:latin typeface="Kruti Dev 011" pitchFamily="2" charset="0"/>
              </a:rPr>
              <a:t>dyoknh</a:t>
            </a:r>
            <a:r>
              <a:rPr lang="en-US" dirty="0" smtClean="0">
                <a:latin typeface="Kruti Dev 011" pitchFamily="2" charset="0"/>
              </a:rPr>
              <a:t> fl)</a:t>
            </a:r>
            <a:r>
              <a:rPr lang="en-US" dirty="0" err="1" smtClean="0">
                <a:latin typeface="Kruti Dev 011" pitchFamily="2" charset="0"/>
              </a:rPr>
              <a:t>kURk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</a:t>
            </a:r>
            <a:r>
              <a:rPr lang="en-US" dirty="0" smtClean="0">
                <a:latin typeface="Kruti Dev 011" pitchFamily="2" charset="0"/>
              </a:rPr>
              <a:t>#) </a:t>
            </a:r>
            <a:r>
              <a:rPr lang="en-US" dirty="0" err="1" smtClean="0">
                <a:latin typeface="Kruti Dev 011" pitchFamily="2" charset="0"/>
              </a:rPr>
              <a:t>izfrfdz;k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cgqyokn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30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os fopkjd ftUgksus jkT; dh loksZPprk dks pqukSrh nh mUgs cgqyoknh dgk tkrk gS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fxYM lektoknh] Jfed la?koknh] vjktdrkoknh fopkjd jkT; dks vlhe ‘kfDr;ka nsus ds fojks/k gSaA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fy.Mls] dksy] fQfxl] ykLdh] eSdkboj vkfn jkT; ds vlhfer ‘kfDr nsus ds fojks/kh gSaA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5E5D9F2-08C0-4438-9957-2CCC62B94ED9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910B0-4CD0-4C89-BF1F-F627846486DB}" type="slidenum">
              <a:rPr lang="en-US" altLang="en-US"/>
              <a:pPr>
                <a:defRPr/>
              </a:pPr>
              <a:t>132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itle 1"/>
          <p:cNvSpPr>
            <a:spLocks noGrp="1"/>
          </p:cNvSpPr>
          <p:nvPr>
            <p:ph type="title"/>
          </p:nvPr>
        </p:nvSpPr>
        <p:spPr>
          <a:xfrm>
            <a:off x="502920" y="325120"/>
            <a:ext cx="9052560" cy="1219200"/>
          </a:xfrm>
        </p:spPr>
        <p:txBody>
          <a:bodyPr rtlCol="0">
            <a:normAutofit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cgqyoknh</a:t>
            </a:r>
            <a:r>
              <a:rPr lang="en-US" dirty="0" smtClean="0">
                <a:latin typeface="Kruti Dev 011" pitchFamily="2" charset="0"/>
              </a:rPr>
              <a:t> fl)</a:t>
            </a:r>
            <a:r>
              <a:rPr lang="en-US" dirty="0" err="1" smtClean="0">
                <a:latin typeface="Kruti Dev 011" pitchFamily="2" charset="0"/>
              </a:rPr>
              <a:t>kURk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fodkl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dkj.k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31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O;fDr dh Lora=rk dk vkUnksyu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dk;Z ds cks&gt; ls jkT; dh dk;Zdq’kyrk esa deh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O;kolkf;d fgrks dks izfrfuf/kRo dh ekWx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/kkfeZd leqnk;ks dh Lora=rk dh ekax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nks fo’o;q)ksa dh rckgh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F08F6FF-0DB2-45C3-AEE3-72BE90520D31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ECD7A9-CA76-478A-B858-28646BBC9D2E}" type="slidenum">
              <a:rPr lang="en-US" altLang="en-US"/>
              <a:pPr>
                <a:defRPr/>
              </a:pPr>
              <a:t>133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itle 1"/>
          <p:cNvSpPr>
            <a:spLocks noGrp="1"/>
          </p:cNvSpPr>
          <p:nvPr>
            <p:ph type="title"/>
          </p:nvPr>
        </p:nvSpPr>
        <p:spPr>
          <a:xfrm>
            <a:off x="502920" y="325120"/>
            <a:ext cx="9052560" cy="1219200"/>
          </a:xfrm>
        </p:spPr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cgqyoknh</a:t>
            </a:r>
            <a:r>
              <a:rPr lang="en-US" dirty="0" smtClean="0">
                <a:latin typeface="Kruti Dev 011" pitchFamily="2" charset="0"/>
              </a:rPr>
              <a:t> fl)</a:t>
            </a:r>
            <a:r>
              <a:rPr lang="en-US" dirty="0" err="1" smtClean="0">
                <a:latin typeface="Kruti Dev 011" pitchFamily="2" charset="0"/>
              </a:rPr>
              <a:t>kURk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izeq</a:t>
            </a:r>
            <a:r>
              <a:rPr lang="en-US" dirty="0" smtClean="0">
                <a:latin typeface="Kruti Dev 011" pitchFamily="2" charset="0"/>
              </a:rPr>
              <a:t>[k </a:t>
            </a:r>
            <a:r>
              <a:rPr lang="en-US" dirty="0" err="1" smtClean="0">
                <a:latin typeface="Kruti Dev 011" pitchFamily="2" charset="0"/>
              </a:rPr>
              <a:t>ekU;rk,a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32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lksygoh lnh esa ‘kfDr’kkyh jkT; dk mn;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dksbZ jkT; iw.kZr% vlhe ,oa fujadq’k ugha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vU; leqnk; Hkh LokHkkfod 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jkT; dks vEik;j ds leku O;ogkj djuk pkfg, Lokeh ugha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dkuwu dk tUe jkT; ls iwoZ 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fo‘o ‘kkfURk ds fy, lEizHkqrk dk R;kx vko’;d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DD00C2E-D4D5-407C-90E0-79ED06FA4796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5EB7C5-27AF-462A-AB3E-B016E26545FC}" type="slidenum">
              <a:rPr lang="en-US" altLang="en-US"/>
              <a:pPr>
                <a:defRPr/>
              </a:pPr>
              <a:t>134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itle 1"/>
          <p:cNvSpPr>
            <a:spLocks noGrp="1"/>
          </p:cNvSpPr>
          <p:nvPr>
            <p:ph type="title"/>
          </p:nvPr>
        </p:nvSpPr>
        <p:spPr>
          <a:xfrm>
            <a:off x="502920" y="325120"/>
            <a:ext cx="9052560" cy="1219200"/>
          </a:xfrm>
        </p:spPr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cgqyoknh</a:t>
            </a:r>
            <a:r>
              <a:rPr lang="en-US" dirty="0" smtClean="0">
                <a:latin typeface="Kruti Dev 011" pitchFamily="2" charset="0"/>
              </a:rPr>
              <a:t> fl)</a:t>
            </a:r>
            <a:r>
              <a:rPr lang="en-US" dirty="0" err="1" smtClean="0">
                <a:latin typeface="Kruti Dev 011" pitchFamily="2" charset="0"/>
              </a:rPr>
              <a:t>kURk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ewY;kadu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33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jkT; dks fujadq’k ,oa vlhe vf/kdkj ugha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jkT; ds vfrfjDr vU; leqnk;ksa dk egRo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fodsUnzhdj.k ij cy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D3BE61E-0F2C-4A4E-87B1-8FBA83E5BDD3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00805-EBE9-4E6B-A2C6-98C7078C46A5}" type="slidenum">
              <a:rPr lang="en-US" altLang="en-US"/>
              <a:pPr>
                <a:defRPr/>
              </a:pPr>
              <a:t>135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itle 1"/>
          <p:cNvSpPr>
            <a:spLocks noGrp="1"/>
          </p:cNvSpPr>
          <p:nvPr>
            <p:ph type="title"/>
          </p:nvPr>
        </p:nvSpPr>
        <p:spPr>
          <a:xfrm>
            <a:off x="502920" y="325120"/>
            <a:ext cx="9052560" cy="1219200"/>
          </a:xfrm>
        </p:spPr>
        <p:txBody>
          <a:bodyPr rtlCol="0">
            <a:normAutofit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cgqyoknh</a:t>
            </a:r>
            <a:r>
              <a:rPr lang="en-US" dirty="0" smtClean="0">
                <a:latin typeface="Kruti Dev 011" pitchFamily="2" charset="0"/>
              </a:rPr>
              <a:t> fl)</a:t>
            </a:r>
            <a:r>
              <a:rPr lang="en-US" dirty="0" err="1" smtClean="0">
                <a:latin typeface="Kruti Dev 011" pitchFamily="2" charset="0"/>
              </a:rPr>
              <a:t>kURk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vkykspuk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34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jkT; vU; leqnk;ks ds led{k ugha mPprj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jkT; vU; leqnk;ks esa lkeatL; djrk gSA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dkuwu fuekZ.k esa jkT; dh Hkwfedk loZfofnr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vUrjkZ”Vªh; dkuwu dk lhfer izHkko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9750C5F-DCBA-45AE-ABE9-9D0DADE0BDBA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F7F14-6AFF-4A52-B4CA-DAC2E9222927}" type="slidenum">
              <a:rPr lang="en-US" altLang="en-US"/>
              <a:pPr>
                <a:defRPr/>
              </a:pPr>
              <a:t>136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dkuwu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ladYiuk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35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gkyS.M ds vuqlkj] ^^vkpj.k ds mu lkekU; fu;eks dks dkuwu dgrs gaS tks euq”; ds ckgjh vkpj.k ls lEcfU/kr gksrs gS vkSj mUgs ,d fuf’pr lRrk ykxw djrh gS ;g fuf’pr lRrk ekuoh; lRrkvks esa loksZPp gksrh gSA**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jkT; }kjk fufeZr vkSj ykxw fd;s tkus okys fu;eksa dks dkuwu dgrs gSaaA budk ikyu u fd;s tkus ij jkT; nf.Mr dj ldrk gSA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F12ECF5-C6FC-4C09-B6B8-3986D4BD708D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AA518C-B77E-4FD1-90DB-D6096F1547FB}" type="slidenum">
              <a:rPr lang="en-US" altLang="en-US"/>
              <a:pPr>
                <a:defRPr/>
              </a:pPr>
              <a:t>137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dkuwu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lzksr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36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jhfr&amp;fjokt ,oa ijEijk,a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/keZ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U;kf;d fu.kZ;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dkuwuh Vhdk,a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vkSfpR;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O;oLFkkiu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623EEC8-4CAB-4FFB-8761-624C6C577787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02E062-432D-4BE6-A908-5DCB55BA360D}" type="slidenum">
              <a:rPr lang="en-US" altLang="en-US"/>
              <a:pPr>
                <a:defRPr/>
              </a:pPr>
              <a:t>138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dkuwu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ikyu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D;ksa</a:t>
            </a:r>
            <a:r>
              <a:rPr lang="en-US" dirty="0" smtClean="0">
                <a:latin typeface="Kruti Dev 011" pitchFamily="2" charset="0"/>
              </a:rPr>
              <a:t>\</a:t>
            </a:r>
          </a:p>
        </p:txBody>
      </p:sp>
      <p:sp>
        <p:nvSpPr>
          <p:cNvPr id="137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Hk;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rdZ vkSj mi;ksfxrk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lgkuqHkwfr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LoHkko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vkyL;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06D2CB7-6B8E-4011-9AC4-F3D9D27AFCF6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6EB34-F7E7-4EA6-95E8-533478661CBB}" type="slidenum">
              <a:rPr lang="en-US" altLang="en-US"/>
              <a:pPr>
                <a:defRPr/>
              </a:pPr>
              <a:t>139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  <a:t>	</a:t>
            </a:r>
            <a:r>
              <a:rPr lang="en-US" sz="5100" dirty="0" err="1" smtClean="0">
                <a:latin typeface="Kruti Dev 011" pitchFamily="2" charset="0"/>
              </a:rPr>
              <a:t>ijEijkxr</a:t>
            </a:r>
            <a:r>
              <a:rPr lang="en-US" sz="5100" dirty="0" smtClean="0">
                <a:latin typeface="Kruti Dev 011" pitchFamily="2" charset="0"/>
              </a:rPr>
              <a:t> </a:t>
            </a:r>
            <a:r>
              <a:rPr lang="en-US" sz="5100" dirty="0" err="1" smtClean="0">
                <a:latin typeface="Kruti Dev 011" pitchFamily="2" charset="0"/>
              </a:rPr>
              <a:t>ifjHkk"kk</a:t>
            </a:r>
            <a:r>
              <a:rPr lang="en-US" sz="5100" dirty="0" smtClean="0">
                <a:latin typeface="Kruti Dev 011" pitchFamily="2" charset="0"/>
              </a:rPr>
              <a:t> </a:t>
            </a:r>
            <a:r>
              <a:rPr lang="en-US" sz="5100" dirty="0" err="1" smtClean="0">
                <a:latin typeface="Kruti Dev 011" pitchFamily="2" charset="0"/>
              </a:rPr>
              <a:t>ds</a:t>
            </a:r>
            <a:r>
              <a:rPr lang="en-US" sz="5100" dirty="0" smtClean="0">
                <a:latin typeface="Kruti Dev 011" pitchFamily="2" charset="0"/>
              </a:rPr>
              <a:t> </a:t>
            </a:r>
            <a:r>
              <a:rPr lang="en-US" sz="5100" dirty="0" err="1" smtClean="0">
                <a:latin typeface="Kruti Dev 011" pitchFamily="2" charset="0"/>
              </a:rPr>
              <a:t>izeq</a:t>
            </a:r>
            <a:r>
              <a:rPr lang="en-US" sz="5100" dirty="0" smtClean="0">
                <a:latin typeface="Kruti Dev 011" pitchFamily="2" charset="0"/>
              </a:rPr>
              <a:t>[k </a:t>
            </a:r>
            <a:r>
              <a:rPr lang="en-US" sz="5100" dirty="0" err="1" smtClean="0">
                <a:latin typeface="Kruti Dev 011" pitchFamily="2" charset="0"/>
              </a:rPr>
              <a:t>vk;ke</a:t>
            </a:r>
            <a:r>
              <a:rPr lang="en-US" sz="2100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/>
            </a:r>
            <a:br>
              <a:rPr lang="en-US" sz="2100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</a:br>
            <a:endParaRPr lang="en-US" dirty="0" smtClean="0">
              <a:solidFill>
                <a:schemeClr val="tx2">
                  <a:satMod val="130000"/>
                </a:schemeClr>
              </a:solidFill>
              <a:latin typeface="Kruti Dev 011" pitchFamily="2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600" dirty="0" err="1" smtClean="0">
                <a:latin typeface="Kruti Dev 011" pitchFamily="2" charset="0"/>
              </a:rPr>
              <a:t>jkT</a:t>
            </a:r>
            <a:r>
              <a:rPr lang="en-US" sz="4600" dirty="0" smtClean="0">
                <a:latin typeface="Kruti Dev 011" pitchFamily="2" charset="0"/>
              </a:rPr>
              <a:t>; </a:t>
            </a:r>
          </a:p>
          <a:p>
            <a:pPr eaLnBrk="1" hangingPunct="1"/>
            <a:r>
              <a:rPr lang="en-US" sz="4600" dirty="0" err="1" smtClean="0">
                <a:latin typeface="Kruti Dev 011" pitchFamily="2" charset="0"/>
              </a:rPr>
              <a:t>ljdkj</a:t>
            </a:r>
            <a:r>
              <a:rPr lang="en-US" sz="4600" dirty="0" smtClean="0">
                <a:latin typeface="Kruti Dev 011" pitchFamily="2" charset="0"/>
              </a:rPr>
              <a:t> </a:t>
            </a:r>
          </a:p>
          <a:p>
            <a:pPr eaLnBrk="1" hangingPunct="1"/>
            <a:r>
              <a:rPr lang="en-US" sz="4600" dirty="0" err="1" smtClean="0">
                <a:latin typeface="Kruti Dev 011" pitchFamily="2" charset="0"/>
              </a:rPr>
              <a:t>jkT</a:t>
            </a:r>
            <a:r>
              <a:rPr lang="en-US" sz="4600" dirty="0" smtClean="0">
                <a:latin typeface="Kruti Dev 011" pitchFamily="2" charset="0"/>
              </a:rPr>
              <a:t>; ,</a:t>
            </a:r>
            <a:r>
              <a:rPr lang="en-US" sz="4600" dirty="0" err="1" smtClean="0">
                <a:latin typeface="Kruti Dev 011" pitchFamily="2" charset="0"/>
              </a:rPr>
              <a:t>oa</a:t>
            </a:r>
            <a:r>
              <a:rPr lang="en-US" sz="4600" dirty="0" smtClean="0">
                <a:latin typeface="Kruti Dev 011" pitchFamily="2" charset="0"/>
              </a:rPr>
              <a:t> </a:t>
            </a:r>
            <a:r>
              <a:rPr lang="en-US" sz="4600" dirty="0" err="1" smtClean="0">
                <a:latin typeface="Kruti Dev 011" pitchFamily="2" charset="0"/>
              </a:rPr>
              <a:t>ljdkj</a:t>
            </a:r>
            <a:endParaRPr lang="en-US" sz="4600" dirty="0" smtClean="0">
              <a:latin typeface="Kruti Dev 011" pitchFamily="2" charset="0"/>
            </a:endParaRPr>
          </a:p>
          <a:p>
            <a:pPr eaLnBrk="1" hangingPunct="1"/>
            <a:r>
              <a:rPr lang="en-US" sz="4600" dirty="0" err="1" smtClean="0">
                <a:latin typeface="Kruti Dev 011" pitchFamily="2" charset="0"/>
              </a:rPr>
              <a:t>euq</a:t>
            </a:r>
            <a:r>
              <a:rPr lang="en-US" sz="4600" dirty="0" smtClean="0">
                <a:latin typeface="Kruti Dev 011" pitchFamily="2" charset="0"/>
              </a:rPr>
              <a:t>"; </a:t>
            </a:r>
            <a:r>
              <a:rPr lang="en-US" sz="4600" dirty="0" err="1" smtClean="0">
                <a:latin typeface="Kruti Dev 011" pitchFamily="2" charset="0"/>
              </a:rPr>
              <a:t>ds</a:t>
            </a:r>
            <a:r>
              <a:rPr lang="en-US" sz="4600" dirty="0" smtClean="0">
                <a:latin typeface="Kruti Dev 011" pitchFamily="2" charset="0"/>
              </a:rPr>
              <a:t> </a:t>
            </a:r>
            <a:r>
              <a:rPr lang="en-US" sz="4600" dirty="0" err="1" smtClean="0">
                <a:latin typeface="Kruti Dev 011" pitchFamily="2" charset="0"/>
              </a:rPr>
              <a:t>jktuhfrd</a:t>
            </a:r>
            <a:r>
              <a:rPr lang="en-US" sz="4600" dirty="0" smtClean="0">
                <a:latin typeface="Kruti Dev 011" pitchFamily="2" charset="0"/>
              </a:rPr>
              <a:t> thou</a:t>
            </a:r>
          </a:p>
          <a:p>
            <a:pPr eaLnBrk="1" hangingPunct="1"/>
            <a:endParaRPr lang="en-US" sz="46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56622C5-77C6-4FAD-9EEF-8F62BC876FEF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491B6E1-6D58-41D2-B280-A817C90A1B97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49154" grpId="0"/>
      <p:bldP spid="1433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433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1433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433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1433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433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1433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433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1433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433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1433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itle 1"/>
          <p:cNvSpPr>
            <a:spLocks noGrp="1"/>
          </p:cNvSpPr>
          <p:nvPr>
            <p:ph type="title"/>
          </p:nvPr>
        </p:nvSpPr>
        <p:spPr>
          <a:xfrm>
            <a:off x="502920" y="162560"/>
            <a:ext cx="9052560" cy="1544320"/>
          </a:xfrm>
        </p:spPr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U;k</a:t>
            </a:r>
            <a:r>
              <a:rPr lang="en-US" dirty="0" smtClean="0">
                <a:latin typeface="Kruti Dev 011" pitchFamily="2" charset="0"/>
              </a:rPr>
              <a:t>; </a:t>
            </a:r>
          </a:p>
        </p:txBody>
      </p:sp>
      <p:sp>
        <p:nvSpPr>
          <p:cNvPr id="138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U;k; dk lEcU/k ,d vksj O;fDrxr vf/kdkjks dh j{kk ls gS rks nwljh vksj bldk lEcU/k lkekftd O;oLFkk ds laj{k.k ls Hkh gSA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jkcVZ Vdj ds vuqlkj U;k; dk vFkZ  gS fd tc nks i{kksa ;k nks fl)kUrks ds chp la?k”kZ gks rks mldk lek/kku bl rjg fd;k tk;s fd fdlh Hkh i{k ds mfpr vf/kdkjksa dk mya?ku u gksA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317E64E-1620-4804-91D0-F4EFCC70554F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E4E84-9F78-420B-A59E-78FF19101970}" type="slidenum">
              <a:rPr lang="en-US" altLang="en-US"/>
              <a:pPr>
                <a:defRPr/>
              </a:pPr>
              <a:t>140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itle 1"/>
          <p:cNvSpPr>
            <a:spLocks noGrp="1"/>
          </p:cNvSpPr>
          <p:nvPr>
            <p:ph type="title"/>
          </p:nvPr>
        </p:nvSpPr>
        <p:spPr>
          <a:xfrm>
            <a:off x="502920" y="162560"/>
            <a:ext cx="9052560" cy="1544320"/>
          </a:xfrm>
        </p:spPr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U;k</a:t>
            </a:r>
            <a:r>
              <a:rPr lang="en-US" dirty="0" smtClean="0">
                <a:latin typeface="Kruti Dev 011" pitchFamily="2" charset="0"/>
              </a:rPr>
              <a:t>; dh </a:t>
            </a:r>
            <a:r>
              <a:rPr lang="en-US" dirty="0" err="1" smtClean="0">
                <a:latin typeface="Kruti Dev 011" pitchFamily="2" charset="0"/>
              </a:rPr>
              <a:t>fo’ks”krk,a</a:t>
            </a:r>
            <a:r>
              <a:rPr lang="en-US" dirty="0" smtClean="0">
                <a:latin typeface="Kruti Dev 011" pitchFamily="2" charset="0"/>
              </a:rPr>
              <a:t> </a:t>
            </a:r>
          </a:p>
        </p:txBody>
      </p:sp>
      <p:sp>
        <p:nvSpPr>
          <p:cNvPr id="139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ekuoh; O;ogkj ds ifjizs{; esa U;k; 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fu“i{krk &amp;U;k; dh loZizeq[k dlkSVh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mfpr HksnHkko&amp; U;k; ds izfrdwy ugha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U;k; ,oa Lora=rk esa lEcU/k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U;k; ,oa lekurk</a:t>
            </a:r>
          </a:p>
          <a:p>
            <a:pPr eaLnBrk="1" hangingPunct="1">
              <a:buFont typeface="Arial" charset="0"/>
              <a:buNone/>
            </a:pPr>
            <a:endParaRPr lang="en-US" smtClean="0">
              <a:latin typeface="Kruti Dev 011" pitchFamily="2" charset="0"/>
            </a:endParaRPr>
          </a:p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F44B9E3-8905-44CB-88C0-DB10C4168D2D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37E68B-E0AC-47A5-B1E0-3E75314D0925}" type="slidenum">
              <a:rPr lang="en-US" altLang="en-US"/>
              <a:pPr>
                <a:defRPr/>
              </a:pPr>
              <a:t>141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1"/>
          <p:cNvSpPr>
            <a:spLocks noGrp="1"/>
          </p:cNvSpPr>
          <p:nvPr>
            <p:ph type="title"/>
          </p:nvPr>
        </p:nvSpPr>
        <p:spPr>
          <a:xfrm>
            <a:off x="502920" y="162560"/>
            <a:ext cx="9052560" cy="1544320"/>
          </a:xfrm>
        </p:spPr>
        <p:txBody>
          <a:bodyPr/>
          <a:lstStyle/>
          <a:p>
            <a:pPr marL="501764" eaLnBrk="1" hangingPunct="1"/>
            <a:r>
              <a:rPr lang="en-US" sz="4100" dirty="0" err="1" smtClean="0">
                <a:latin typeface="Kruti Dev 011" pitchFamily="2" charset="0"/>
              </a:rPr>
              <a:t>U;k</a:t>
            </a:r>
            <a:r>
              <a:rPr lang="en-US" sz="4100" dirty="0" smtClean="0">
                <a:latin typeface="Kruti Dev 011" pitchFamily="2" charset="0"/>
              </a:rPr>
              <a:t>; dh </a:t>
            </a:r>
            <a:r>
              <a:rPr lang="en-US" sz="4100" dirty="0" err="1" smtClean="0">
                <a:latin typeface="Kruti Dev 011" pitchFamily="2" charset="0"/>
              </a:rPr>
              <a:t>vo</a:t>
            </a:r>
            <a:r>
              <a:rPr lang="en-US" sz="4100" dirty="0" smtClean="0">
                <a:latin typeface="Kruti Dev 011" pitchFamily="2" charset="0"/>
              </a:rPr>
              <a:t>/</a:t>
            </a:r>
            <a:r>
              <a:rPr lang="en-US" sz="4100" dirty="0" err="1" smtClean="0">
                <a:latin typeface="Kruti Dev 011" pitchFamily="2" charset="0"/>
              </a:rPr>
              <a:t>kkj.kk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ds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fodkl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ds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pj.k</a:t>
            </a:r>
            <a:endParaRPr lang="en-US" sz="4100" dirty="0" smtClean="0">
              <a:latin typeface="Kruti Dev 011" pitchFamily="2" charset="0"/>
            </a:endParaRPr>
          </a:p>
        </p:txBody>
      </p:sp>
      <p:sp>
        <p:nvSpPr>
          <p:cNvPr id="140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;wukuh fopkjdks dh /kkj.kk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e/;;qxhu /kekZf/kdkfj;ks dk er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iqutkZxj.k ls ysdj Qzsap jkT; dzkfUr rd dk dky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mi;ksfxrkoknh ;k vf/kdre O;fDr;kas dk vf/kdre lq[k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U;k; dk ekDlZoknh fl)kURk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O;fDrRo fodkl dk fl)kURk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5E25428-4DA8-4EDE-BA5E-044F0280642A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6A371-3D78-4D17-840B-8CD99E49F63C}" type="slidenum">
              <a:rPr lang="en-US" altLang="en-US"/>
              <a:pPr>
                <a:defRPr/>
              </a:pPr>
              <a:t>142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itle 1"/>
          <p:cNvSpPr>
            <a:spLocks noGrp="1"/>
          </p:cNvSpPr>
          <p:nvPr>
            <p:ph type="title"/>
          </p:nvPr>
        </p:nvSpPr>
        <p:spPr>
          <a:xfrm>
            <a:off x="502920" y="162560"/>
            <a:ext cx="9052560" cy="1544320"/>
          </a:xfrm>
        </p:spPr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U;k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fofo</a:t>
            </a:r>
            <a:r>
              <a:rPr lang="en-US" dirty="0" smtClean="0">
                <a:latin typeface="Kruti Dev 011" pitchFamily="2" charset="0"/>
              </a:rPr>
              <a:t>/k </a:t>
            </a:r>
            <a:r>
              <a:rPr lang="en-US" dirty="0" err="1" smtClean="0">
                <a:latin typeface="Kruti Dev 011" pitchFamily="2" charset="0"/>
              </a:rPr>
              <a:t>i</a:t>
            </a:r>
            <a:r>
              <a:rPr lang="en-US" dirty="0" smtClean="0">
                <a:latin typeface="Kruti Dev 011" pitchFamily="2" charset="0"/>
              </a:rPr>
              <a:t>{k</a:t>
            </a:r>
          </a:p>
        </p:txBody>
      </p:sp>
      <p:sp>
        <p:nvSpPr>
          <p:cNvPr id="141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dkuwuh i{k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jktuhfrd i{k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lkekftd i{k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vkfFkZd i{k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951EB60-9E3C-43AF-97C7-5BA11105288C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93626-D401-4DE4-9233-3375845A677D}" type="slidenum">
              <a:rPr lang="en-US" altLang="en-US"/>
              <a:pPr>
                <a:defRPr/>
              </a:pPr>
              <a:t>143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> </a:t>
            </a:r>
            <a:r>
              <a:rPr lang="en-US" dirty="0" smtClean="0">
                <a:latin typeface="Kruti Dev 011" pitchFamily="2" charset="0"/>
              </a:rPr>
              <a:t>Lora=</a:t>
            </a:r>
            <a:r>
              <a:rPr lang="en-US" dirty="0" err="1" smtClean="0">
                <a:latin typeface="Kruti Dev 011" pitchFamily="2" charset="0"/>
              </a:rPr>
              <a:t>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vfHkizk</a:t>
            </a:r>
            <a:r>
              <a:rPr lang="en-US" dirty="0" smtClean="0">
                <a:latin typeface="Kruti Dev 011" pitchFamily="2" charset="0"/>
              </a:rPr>
              <a:t>;</a:t>
            </a:r>
          </a:p>
        </p:txBody>
      </p:sp>
      <p:sp>
        <p:nvSpPr>
          <p:cNvPr id="142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 Lora=rk dh mRifRr vaxzsth Hkk”kk ds fycVhZ ls gqbZ gS vkSj fycj dk vFkZ gksrk gS&amp; ^cU/kuks dk vHkko*  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ykLdh ds vuqlkj] ^^ Lora=rk ls esjk vk’k; gS &amp; ;RuiwoZd ,slk okrkoj.k cuk;s j[kuk ftlesa O;fDr;ksa dks vius loksZPp fodkl dk volj feysA Lora=rk dh mRifRr vf/kdkjksa ls gksrh gSA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44FDF27-5856-4B39-A0AF-15DD869AA32F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4AFFE1-60DC-4CDF-AEBE-8593C00B2CCC}" type="slidenum">
              <a:rPr lang="en-US" altLang="en-US"/>
              <a:pPr>
                <a:defRPr/>
              </a:pPr>
              <a:t>144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> </a:t>
            </a:r>
            <a:r>
              <a:rPr lang="en-US" dirty="0" smtClean="0">
                <a:latin typeface="Kruti Dev 011" pitchFamily="2" charset="0"/>
              </a:rPr>
              <a:t>Lora=</a:t>
            </a:r>
            <a:r>
              <a:rPr lang="en-US" dirty="0" err="1" smtClean="0">
                <a:latin typeface="Kruti Dev 011" pitchFamily="2" charset="0"/>
              </a:rPr>
              <a:t>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Lo#i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5667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79037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Kruti Dev 011" pitchFamily="2" charset="0"/>
              </a:rPr>
              <a:t>Lora=</a:t>
            </a:r>
            <a:r>
              <a:rPr lang="en-US" dirty="0" err="1" smtClean="0">
                <a:latin typeface="Kruti Dev 011" pitchFamily="2" charset="0"/>
              </a:rPr>
              <a:t>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izfrcU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vHkko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ugha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pPr marL="379037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Kruti Dev 011" pitchFamily="2" charset="0"/>
            </a:endParaRPr>
          </a:p>
          <a:p>
            <a:pPr marL="379037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vlhfer</a:t>
            </a:r>
            <a:r>
              <a:rPr lang="en-US" dirty="0" smtClean="0">
                <a:latin typeface="Kruti Dev 011" pitchFamily="2" charset="0"/>
              </a:rPr>
              <a:t> Lora=</a:t>
            </a:r>
            <a:r>
              <a:rPr lang="en-US" dirty="0" err="1" smtClean="0">
                <a:latin typeface="Kruti Dev 011" pitchFamily="2" charset="0"/>
              </a:rPr>
              <a:t>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lEHko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ughaA</a:t>
            </a:r>
            <a:endParaRPr lang="en-US" dirty="0" smtClean="0">
              <a:latin typeface="Kruti Dev 011" pitchFamily="2" charset="0"/>
            </a:endParaRPr>
          </a:p>
          <a:p>
            <a:pPr marL="379037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Kruti Dev 011" pitchFamily="2" charset="0"/>
            </a:endParaRPr>
          </a:p>
          <a:p>
            <a:pPr marL="379037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Kruti Dev 011" pitchFamily="2" charset="0"/>
              </a:rPr>
              <a:t>Lora=</a:t>
            </a:r>
            <a:r>
              <a:rPr lang="en-US" dirty="0" err="1" smtClean="0">
                <a:latin typeface="Kruti Dev 011" pitchFamily="2" charset="0"/>
              </a:rPr>
              <a:t>rk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dkuwu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fojks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ughaA</a:t>
            </a:r>
            <a:endParaRPr lang="en-US" dirty="0" smtClean="0">
              <a:latin typeface="Kruti Dev 011" pitchFamily="2" charset="0"/>
            </a:endParaRPr>
          </a:p>
          <a:p>
            <a:pPr marL="379037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Kruti Dev 011" pitchFamily="2" charset="0"/>
            </a:endParaRPr>
          </a:p>
          <a:p>
            <a:pPr marL="379037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Kruti Dev 011" pitchFamily="2" charset="0"/>
              </a:rPr>
              <a:t>Lora=</a:t>
            </a:r>
            <a:r>
              <a:rPr lang="en-US" dirty="0" err="1" smtClean="0">
                <a:latin typeface="Kruti Dev 011" pitchFamily="2" charset="0"/>
              </a:rPr>
              <a:t>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vusd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izdkj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tSls</a:t>
            </a:r>
            <a:r>
              <a:rPr lang="en-US" dirty="0" smtClean="0">
                <a:latin typeface="Kruti Dev 011" pitchFamily="2" charset="0"/>
              </a:rPr>
              <a:t>&amp; </a:t>
            </a:r>
            <a:r>
              <a:rPr lang="en-US" dirty="0" err="1" smtClean="0">
                <a:latin typeface="Kruti Dev 011" pitchFamily="2" charset="0"/>
              </a:rPr>
              <a:t>ukxfjd</a:t>
            </a:r>
            <a:r>
              <a:rPr lang="en-US" dirty="0" smtClean="0">
                <a:latin typeface="Kruti Dev 011" pitchFamily="2" charset="0"/>
              </a:rPr>
              <a:t> Lora=</a:t>
            </a:r>
            <a:r>
              <a:rPr lang="en-US" dirty="0" err="1" smtClean="0">
                <a:latin typeface="Kruti Dev 011" pitchFamily="2" charset="0"/>
              </a:rPr>
              <a:t>rk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Lora=</a:t>
            </a:r>
            <a:r>
              <a:rPr lang="en-US" dirty="0" err="1" smtClean="0">
                <a:latin typeface="Kruti Dev 011" pitchFamily="2" charset="0"/>
              </a:rPr>
              <a:t>rk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vkfFkZd</a:t>
            </a:r>
            <a:r>
              <a:rPr lang="en-US" dirty="0" smtClean="0">
                <a:latin typeface="Kruti Dev 011" pitchFamily="2" charset="0"/>
              </a:rPr>
              <a:t> Lora=</a:t>
            </a:r>
            <a:r>
              <a:rPr lang="en-US" dirty="0" err="1" smtClean="0">
                <a:latin typeface="Kruti Dev 011" pitchFamily="2" charset="0"/>
              </a:rPr>
              <a:t>rk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jk”Vªh</a:t>
            </a:r>
            <a:r>
              <a:rPr lang="en-US" dirty="0" smtClean="0">
                <a:latin typeface="Kruti Dev 011" pitchFamily="2" charset="0"/>
              </a:rPr>
              <a:t>; Lora=</a:t>
            </a:r>
            <a:r>
              <a:rPr lang="en-US" dirty="0" err="1" smtClean="0">
                <a:latin typeface="Kruti Dev 011" pitchFamily="2" charset="0"/>
              </a:rPr>
              <a:t>rk</a:t>
            </a:r>
            <a:endParaRPr lang="en-US" dirty="0" smtClean="0">
              <a:latin typeface="Kruti Dev 011" pitchFamily="2" charset="0"/>
            </a:endParaRPr>
          </a:p>
          <a:p>
            <a:pPr marL="379037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2D52B8A-2403-4797-81E5-D60546667141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7A80E-351A-4611-A866-312D4BDE9B44}" type="slidenum">
              <a:rPr lang="en-US" altLang="en-US"/>
              <a:pPr>
                <a:defRPr/>
              </a:pPr>
              <a:t>145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> </a:t>
            </a:r>
            <a:r>
              <a:rPr lang="en-US" dirty="0" smtClean="0">
                <a:latin typeface="Kruti Dev 011" pitchFamily="2" charset="0"/>
              </a:rPr>
              <a:t>Lora=</a:t>
            </a:r>
            <a:r>
              <a:rPr lang="en-US" dirty="0" err="1" smtClean="0">
                <a:latin typeface="Kruti Dev 011" pitchFamily="2" charset="0"/>
              </a:rPr>
              <a:t>rk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44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Lora=rk dk udkjkRed fl)kUr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Lora=rk dk ldkjkRed fl)kURk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Lora=rk dk ekDlZoknh fl)kURk 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0B4B660-5C1C-4EFC-A4F2-6EF700341981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53BC8-C576-4943-BA53-A88189F6E375}" type="slidenum">
              <a:rPr lang="en-US" altLang="en-US"/>
              <a:pPr>
                <a:defRPr/>
              </a:pPr>
              <a:t>146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lekurk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45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ykLdh ds vuqlkj] lekurk dk vFkZ gS fd lHkh O;fDr;ksa dks viuh ;ksX;rk ,oa ‘kfDr ds fodkl dk mfpr volj izkIr gksA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vusZLV ckdZj us voljks o vf/kdkjks dh lekurk dks gh lekurk dk y{; ekuk gSA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483E5CA-22DE-4C47-89F9-74C757FB24BC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B8BC32-9EC8-4600-969F-E8DA0FEA26FA}" type="slidenum">
              <a:rPr lang="en-US" altLang="en-US"/>
              <a:pPr>
                <a:defRPr/>
              </a:pPr>
              <a:t>147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lekurk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fofo</a:t>
            </a:r>
            <a:r>
              <a:rPr lang="en-US" dirty="0" smtClean="0">
                <a:latin typeface="Kruti Dev 011" pitchFamily="2" charset="0"/>
              </a:rPr>
              <a:t>/k #</a:t>
            </a:r>
            <a:r>
              <a:rPr lang="en-US" dirty="0" err="1" smtClean="0">
                <a:latin typeface="Kruti Dev 011" pitchFamily="2" charset="0"/>
              </a:rPr>
              <a:t>i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46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fof/kd ;k dkuwuh lekurk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jktuhfrd lekurk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lkekftd lekurk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vkfFkZd lekurk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F714671-42E8-49BB-8DFD-8C4FF7860207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9DC1B-751C-46A3-9AB0-01AE98D3FF1C}" type="slidenum">
              <a:rPr lang="en-US" altLang="en-US"/>
              <a:pPr>
                <a:defRPr/>
              </a:pPr>
              <a:t>148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> </a:t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</a:br>
            <a:r>
              <a:rPr lang="en-US" dirty="0" err="1" smtClean="0">
                <a:latin typeface="Kruti Dev 011" pitchFamily="2" charset="0"/>
              </a:rPr>
              <a:t>fof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kd</a:t>
            </a:r>
            <a:r>
              <a:rPr lang="en-US" dirty="0" smtClean="0">
                <a:latin typeface="Kruti Dev 011" pitchFamily="2" charset="0"/>
              </a:rPr>
              <a:t> ;k </a:t>
            </a:r>
            <a:r>
              <a:rPr lang="en-US" dirty="0" err="1" smtClean="0">
                <a:latin typeface="Kruti Dev 011" pitchFamily="2" charset="0"/>
              </a:rPr>
              <a:t>dkuwuh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lekurk</a:t>
            </a:r>
            <a:r>
              <a:rPr lang="en-US" dirty="0" smtClean="0">
                <a:latin typeface="Kruti Dev 011" pitchFamily="2" charset="0"/>
              </a:rPr>
              <a:t/>
            </a:r>
            <a:br>
              <a:rPr lang="en-US" dirty="0" smtClean="0">
                <a:latin typeface="Kruti Dev 011" pitchFamily="2" charset="0"/>
              </a:rPr>
            </a:br>
            <a:endParaRPr lang="en-US" dirty="0" smtClean="0">
              <a:latin typeface="Kruti Dev 011" pitchFamily="2" charset="0"/>
            </a:endParaRPr>
          </a:p>
        </p:txBody>
      </p:sp>
      <p:sp>
        <p:nvSpPr>
          <p:cNvPr id="147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Kruti Dev 011" pitchFamily="2" charset="0"/>
              </a:rPr>
              <a:t>dkuwu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leku</a:t>
            </a:r>
            <a:r>
              <a:rPr lang="en-US" dirty="0" smtClean="0">
                <a:latin typeface="Kruti Dev 011" pitchFamily="2" charset="0"/>
              </a:rPr>
              <a:t> #</a:t>
            </a:r>
            <a:r>
              <a:rPr lang="en-US" dirty="0" err="1" smtClean="0">
                <a:latin typeface="Kruti Dev 011" pitchFamily="2" charset="0"/>
              </a:rPr>
              <a:t>i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ls</a:t>
            </a:r>
            <a:r>
              <a:rPr lang="en-US" dirty="0" smtClean="0">
                <a:latin typeface="Kruti Dev 011" pitchFamily="2" charset="0"/>
              </a:rPr>
              <a:t> j{</a:t>
            </a:r>
            <a:r>
              <a:rPr lang="en-US" dirty="0" err="1" smtClean="0">
                <a:latin typeface="Kruti Dev 011" pitchFamily="2" charset="0"/>
              </a:rPr>
              <a:t>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djsA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fdlh</a:t>
            </a:r>
            <a:r>
              <a:rPr lang="en-US" sz="1100" dirty="0" smtClean="0">
                <a:latin typeface="Kruti Dev 011" pitchFamily="2" charset="0"/>
              </a:rPr>
              <a:t>  </a:t>
            </a:r>
            <a:r>
              <a:rPr lang="en-US" dirty="0" err="1" smtClean="0">
                <a:latin typeface="Kruti Dev 011" pitchFamily="2" charset="0"/>
              </a:rPr>
              <a:t>Hkh</a:t>
            </a:r>
            <a:r>
              <a:rPr lang="en-US" sz="1200" dirty="0" smtClean="0">
                <a:latin typeface="Kruti Dev 011" pitchFamily="2" charset="0"/>
              </a:rPr>
              <a:t> </a:t>
            </a:r>
            <a:r>
              <a:rPr lang="en-US" dirty="0" smtClean="0">
                <a:latin typeface="Kruti Dev 011" pitchFamily="2" charset="0"/>
              </a:rPr>
              <a:t>in</a:t>
            </a:r>
            <a:r>
              <a:rPr lang="en-US" sz="1900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sz="1700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O;fDr</a:t>
            </a:r>
            <a:r>
              <a:rPr lang="en-US" sz="1500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U;k;ky</a:t>
            </a:r>
            <a:r>
              <a:rPr lang="en-US" dirty="0" smtClean="0">
                <a:latin typeface="Kruti Dev 011" pitchFamily="2" charset="0"/>
              </a:rPr>
              <a:t>;</a:t>
            </a:r>
            <a:r>
              <a:rPr lang="en-US" sz="1900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le{k </a:t>
            </a:r>
            <a:r>
              <a:rPr lang="en-US" dirty="0" err="1" smtClean="0">
                <a:latin typeface="Kruti Dev 011" pitchFamily="2" charset="0"/>
              </a:rPr>
              <a:t>leku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gksxkA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djksa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cks</a:t>
            </a:r>
            <a:r>
              <a:rPr lang="en-US" dirty="0" smtClean="0">
                <a:latin typeface="Kruti Dev 011" pitchFamily="2" charset="0"/>
              </a:rPr>
              <a:t>&gt; </a:t>
            </a:r>
            <a:r>
              <a:rPr lang="en-US" dirty="0" err="1" smtClean="0">
                <a:latin typeface="Kruti Dev 011" pitchFamily="2" charset="0"/>
              </a:rPr>
              <a:t>leku</a:t>
            </a:r>
            <a:r>
              <a:rPr lang="en-US" dirty="0" smtClean="0">
                <a:latin typeface="Kruti Dev 011" pitchFamily="2" charset="0"/>
              </a:rPr>
              <a:t> #</a:t>
            </a:r>
            <a:r>
              <a:rPr lang="en-US" dirty="0" err="1" smtClean="0">
                <a:latin typeface="Kruti Dev 011" pitchFamily="2" charset="0"/>
              </a:rPr>
              <a:t>i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Mkyk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tk;sA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lHkh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kdkj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tkfr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tUEk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jax</a:t>
            </a:r>
            <a:r>
              <a:rPr lang="en-US" dirty="0" smtClean="0">
                <a:latin typeface="Kruti Dev 011" pitchFamily="2" charset="0"/>
              </a:rPr>
              <a:t>] /</a:t>
            </a:r>
            <a:r>
              <a:rPr lang="en-US" dirty="0" err="1" smtClean="0">
                <a:latin typeface="Kruti Dev 011" pitchFamily="2" charset="0"/>
              </a:rPr>
              <a:t>keZ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dksbZ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HksnHkko</a:t>
            </a:r>
            <a:r>
              <a:rPr lang="en-US" dirty="0" smtClean="0">
                <a:latin typeface="Kruti Dev 011" pitchFamily="2" charset="0"/>
              </a:rPr>
              <a:t> u </a:t>
            </a:r>
            <a:r>
              <a:rPr lang="en-US" dirty="0" err="1" smtClean="0">
                <a:latin typeface="Kruti Dev 011" pitchFamily="2" charset="0"/>
              </a:rPr>
              <a:t>gksA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fL</a:t>
            </a:r>
            <a:r>
              <a:rPr lang="en-US" dirty="0" smtClean="0">
                <a:latin typeface="Kruti Dev 011" pitchFamily="2" charset="0"/>
              </a:rPr>
              <a:t>=;</a:t>
            </a:r>
            <a:r>
              <a:rPr lang="en-US" dirty="0" err="1" smtClean="0">
                <a:latin typeface="Kruti Dev 011" pitchFamily="2" charset="0"/>
              </a:rPr>
              <a:t>ksa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cPpksa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cky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vijkf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k;ksa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fy;s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fo’ks”k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dkuwu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cuk;s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ldrs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gSaA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FC99114-EE56-48BC-B4E8-9E6FB5979EF4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CC049-1450-4FC9-B640-19BECE56D6F3}" type="slidenum">
              <a:rPr lang="en-US" altLang="en-US"/>
              <a:pPr>
                <a:defRPr/>
              </a:pPr>
              <a:t>149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4BDD363-46E9-4BEC-97B7-37E01EAF2CD4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F552A-D594-471E-B293-A836A37063FE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>
          <a:xfrm>
            <a:off x="0" y="296336"/>
            <a:ext cx="9052560" cy="1215813"/>
          </a:xfrm>
        </p:spPr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{</a:t>
            </a:r>
            <a:r>
              <a:rPr lang="en-US" dirty="0" err="1" smtClean="0">
                <a:latin typeface="Kruti Dev 011" pitchFamily="2" charset="0"/>
              </a:rPr>
              <a:t>ks</a:t>
            </a:r>
            <a:r>
              <a:rPr lang="en-US" dirty="0" smtClean="0">
                <a:latin typeface="Kruti Dev 011" pitchFamily="2" charset="0"/>
              </a:rPr>
              <a:t>=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0" y="1706882"/>
            <a:ext cx="9052560" cy="4832773"/>
          </a:xfrm>
        </p:spPr>
        <p:txBody>
          <a:bodyPr/>
          <a:lstStyle/>
          <a:p>
            <a:pPr eaLnBrk="1" hangingPunct="1"/>
            <a:r>
              <a:rPr lang="en-US" sz="5000" dirty="0" err="1" smtClean="0">
                <a:latin typeface="Kruti Dev 011" pitchFamily="2" charset="0"/>
              </a:rPr>
              <a:t>jkT</a:t>
            </a:r>
            <a:r>
              <a:rPr lang="en-US" sz="5000" dirty="0" smtClean="0">
                <a:latin typeface="Kruti Dev 011" pitchFamily="2" charset="0"/>
              </a:rPr>
              <a:t>;</a:t>
            </a:r>
          </a:p>
          <a:p>
            <a:pPr eaLnBrk="1" hangingPunct="1"/>
            <a:r>
              <a:rPr lang="en-US" sz="5000" dirty="0" err="1" smtClean="0">
                <a:latin typeface="Kruti Dev 011" pitchFamily="2" charset="0"/>
              </a:rPr>
              <a:t>Lkjdkj</a:t>
            </a:r>
            <a:endParaRPr lang="en-US" sz="5000" dirty="0" smtClean="0">
              <a:latin typeface="Kruti Dev 011" pitchFamily="2" charset="0"/>
            </a:endParaRPr>
          </a:p>
          <a:p>
            <a:pPr eaLnBrk="1" hangingPunct="1"/>
            <a:r>
              <a:rPr lang="en-US" sz="5000" dirty="0" err="1" smtClean="0">
                <a:latin typeface="Kruti Dev 011" pitchFamily="2" charset="0"/>
              </a:rPr>
              <a:t>ekuo</a:t>
            </a:r>
            <a:r>
              <a:rPr lang="en-US" sz="5000" dirty="0" smtClean="0">
                <a:latin typeface="Kruti Dev 011" pitchFamily="2" charset="0"/>
              </a:rPr>
              <a:t> </a:t>
            </a:r>
            <a:r>
              <a:rPr lang="en-US" sz="5000" dirty="0" err="1" smtClean="0">
                <a:latin typeface="Kruti Dev 011" pitchFamily="2" charset="0"/>
              </a:rPr>
              <a:t>ds</a:t>
            </a:r>
            <a:r>
              <a:rPr lang="en-US" sz="5000" dirty="0" smtClean="0">
                <a:latin typeface="Kruti Dev 011" pitchFamily="2" charset="0"/>
              </a:rPr>
              <a:t> </a:t>
            </a:r>
            <a:r>
              <a:rPr lang="en-US" sz="5000" dirty="0" err="1" smtClean="0">
                <a:latin typeface="Kruti Dev 011" pitchFamily="2" charset="0"/>
              </a:rPr>
              <a:t>jktuhfrd</a:t>
            </a:r>
            <a:r>
              <a:rPr lang="en-US" sz="5000" dirty="0" smtClean="0">
                <a:latin typeface="Kruti Dev 011" pitchFamily="2" charset="0"/>
              </a:rPr>
              <a:t> thou </a:t>
            </a:r>
            <a:r>
              <a:rPr lang="en-US" sz="5000" dirty="0" err="1" smtClean="0">
                <a:latin typeface="Kruti Dev 011" pitchFamily="2" charset="0"/>
              </a:rPr>
              <a:t>dk</a:t>
            </a:r>
            <a:r>
              <a:rPr lang="en-US" sz="5000" dirty="0" smtClean="0">
                <a:latin typeface="Kruti Dev 011" pitchFamily="2" charset="0"/>
              </a:rPr>
              <a:t> v/;;u</a:t>
            </a:r>
          </a:p>
          <a:p>
            <a:pPr eaLnBrk="1" hangingPunct="1"/>
            <a:endParaRPr lang="en-US" dirty="0" smtClean="0">
              <a:latin typeface="Kruti Dev 010" pitchFamily="2" charset="0"/>
            </a:endParaRPr>
          </a:p>
          <a:p>
            <a:pPr eaLnBrk="1" hangingPunct="1">
              <a:buFont typeface="Arial" charset="0"/>
              <a:buNone/>
            </a:pPr>
            <a:endParaRPr lang="en-US" dirty="0" smtClean="0">
              <a:latin typeface="Kruti Dev 010" pitchFamily="2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> </a:t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</a:b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lekurk</a:t>
            </a:r>
            <a:r>
              <a:rPr lang="en-US" dirty="0" smtClean="0">
                <a:latin typeface="Kruti Dev 011" pitchFamily="2" charset="0"/>
              </a:rPr>
              <a:t/>
            </a:r>
            <a:br>
              <a:rPr lang="en-US" dirty="0" smtClean="0">
                <a:latin typeface="Kruti Dev 011" pitchFamily="2" charset="0"/>
              </a:rPr>
            </a:br>
            <a:endParaRPr lang="en-US" dirty="0" smtClean="0">
              <a:latin typeface="Kruti Dev 011" pitchFamily="2" charset="0"/>
            </a:endParaRPr>
          </a:p>
        </p:txBody>
      </p:sp>
      <p:sp>
        <p:nvSpPr>
          <p:cNvPr id="148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Kruti Dev 011" pitchFamily="2" charset="0"/>
              </a:rPr>
              <a:t>lHkh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nsus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kdkj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gksA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Ukkxfjdks</a:t>
            </a:r>
            <a:r>
              <a:rPr lang="en-US" sz="1500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sz="1900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pquko</a:t>
            </a:r>
            <a:r>
              <a:rPr lang="en-US" sz="1500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sz="1700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mEehnokj</a:t>
            </a:r>
            <a:r>
              <a:rPr lang="en-US" sz="2500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cuus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kdkj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gksA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jktdh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fu;qfDr;ksa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jktdh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lEeku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fy</a:t>
            </a:r>
            <a:r>
              <a:rPr lang="en-US" dirty="0" smtClean="0">
                <a:latin typeface="Kruti Dev 011" pitchFamily="2" charset="0"/>
              </a:rPr>
              <a:t>, </a:t>
            </a:r>
            <a:r>
              <a:rPr lang="en-US" dirty="0" err="1" smtClean="0">
                <a:latin typeface="Kruti Dev 011" pitchFamily="2" charset="0"/>
              </a:rPr>
              <a:t>lHkh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leku</a:t>
            </a:r>
            <a:r>
              <a:rPr lang="en-US" dirty="0" smtClean="0">
                <a:latin typeface="Kruti Dev 011" pitchFamily="2" charset="0"/>
              </a:rPr>
              <a:t> #</a:t>
            </a:r>
            <a:r>
              <a:rPr lang="en-US" dirty="0" err="1" smtClean="0">
                <a:latin typeface="Kruti Dev 011" pitchFamily="2" charset="0"/>
              </a:rPr>
              <a:t>i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kdkjh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ekuk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tk;sA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fopkj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vfHkO;fDr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ny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xBu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kdkjh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ekuk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tk;sA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9698DD-1D2E-4671-AF4E-248C59BCAF2F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9B02B-20F2-4C63-8838-F5A0EA1B2AC1}" type="slidenum">
              <a:rPr lang="en-US" altLang="en-US"/>
              <a:pPr>
                <a:defRPr/>
              </a:pPr>
              <a:t>150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lkekftd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vlekurk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fofo</a:t>
            </a:r>
            <a:r>
              <a:rPr lang="en-US" dirty="0" smtClean="0">
                <a:latin typeface="Kruti Dev 011" pitchFamily="2" charset="0"/>
              </a:rPr>
              <a:t>/k #</a:t>
            </a:r>
            <a:r>
              <a:rPr lang="en-US" dirty="0" err="1" smtClean="0">
                <a:latin typeface="Kruti Dev 011" pitchFamily="2" charset="0"/>
              </a:rPr>
              <a:t>i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6281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379037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lekurk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iwoZ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lkekftd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fo”kerk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</a:t>
            </a:r>
            <a:r>
              <a:rPr lang="en-US" dirty="0" smtClean="0">
                <a:latin typeface="Kruti Dev 011" pitchFamily="2" charset="0"/>
              </a:rPr>
              <a:t>#) </a:t>
            </a:r>
            <a:r>
              <a:rPr lang="en-US" dirty="0" err="1" smtClean="0">
                <a:latin typeface="Kruti Dev 011" pitchFamily="2" charset="0"/>
              </a:rPr>
              <a:t>vkokt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mBkbZ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xbZZA</a:t>
            </a:r>
            <a:endParaRPr lang="en-US" dirty="0" smtClean="0">
              <a:latin typeface="Kruti Dev 011" pitchFamily="2" charset="0"/>
            </a:endParaRPr>
          </a:p>
          <a:p>
            <a:pPr marL="379037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Kruti Dev 011" pitchFamily="2" charset="0"/>
            </a:endParaRPr>
          </a:p>
          <a:p>
            <a:pPr marL="379037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Hkkjr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dchj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ukud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nknw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vkfnA</a:t>
            </a:r>
            <a:endParaRPr lang="en-US" dirty="0" smtClean="0">
              <a:latin typeface="Kruti Dev 011" pitchFamily="2" charset="0"/>
            </a:endParaRPr>
          </a:p>
          <a:p>
            <a:pPr marL="379037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Kruti Dev 011" pitchFamily="2" charset="0"/>
            </a:endParaRPr>
          </a:p>
          <a:p>
            <a:pPr marL="379037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bXyS.M</a:t>
            </a:r>
            <a:r>
              <a:rPr lang="en-US" dirty="0" smtClean="0">
                <a:latin typeface="Kruti Dev 011" pitchFamily="2" charset="0"/>
              </a:rPr>
              <a:t> ] </a:t>
            </a:r>
            <a:r>
              <a:rPr lang="en-US" dirty="0" err="1" smtClean="0">
                <a:latin typeface="Kruti Dev 011" pitchFamily="2" charset="0"/>
              </a:rPr>
              <a:t>vQzhdk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vejhdk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vkfn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ns’kks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xksjks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dkyks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uhxzks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HksnHkko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izeq</a:t>
            </a:r>
            <a:r>
              <a:rPr lang="en-US" dirty="0" smtClean="0">
                <a:latin typeface="Kruti Dev 011" pitchFamily="2" charset="0"/>
              </a:rPr>
              <a:t>[k </a:t>
            </a:r>
            <a:r>
              <a:rPr lang="en-US" dirty="0" err="1" smtClean="0">
                <a:latin typeface="Kruti Dev 011" pitchFamily="2" charset="0"/>
              </a:rPr>
              <a:t>f’kdkj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jgs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gSaA</a:t>
            </a:r>
            <a:endParaRPr lang="en-US" dirty="0" smtClean="0">
              <a:latin typeface="Kruti Dev 011" pitchFamily="2" charset="0"/>
            </a:endParaRPr>
          </a:p>
          <a:p>
            <a:pPr marL="379037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Kruti Dev 011" pitchFamily="2" charset="0"/>
            </a:endParaRPr>
          </a:p>
          <a:p>
            <a:pPr marL="379037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Hkkjr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vLi`’;rk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cqjkbZ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jgh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pPr marL="379037" indent="-293754" eaLnBrk="1" fontAlgn="auto" hangingPunct="1">
              <a:spcAft>
                <a:spcPts val="0"/>
              </a:spcAft>
              <a:buNone/>
              <a:defRPr/>
            </a:pP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659218F-681D-43D1-8270-F4B42F394222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D7DAE-66BF-4948-AB0D-F71236197112}" type="slidenum">
              <a:rPr lang="en-US" altLang="en-US"/>
              <a:pPr>
                <a:defRPr/>
              </a:pPr>
              <a:t>151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lkekftd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lekurk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eq</a:t>
            </a:r>
            <a:r>
              <a:rPr lang="en-US" dirty="0" smtClean="0">
                <a:latin typeface="Kruti Dev 011" pitchFamily="2" charset="0"/>
              </a:rPr>
              <a:t>[; </a:t>
            </a:r>
            <a:r>
              <a:rPr lang="en-US" dirty="0" err="1" smtClean="0">
                <a:latin typeface="Kruti Dev 011" pitchFamily="2" charset="0"/>
              </a:rPr>
              <a:t>i</a:t>
            </a:r>
            <a:r>
              <a:rPr lang="en-US" dirty="0" smtClean="0">
                <a:latin typeface="Kruti Dev 011" pitchFamily="2" charset="0"/>
              </a:rPr>
              <a:t>{k</a:t>
            </a:r>
          </a:p>
        </p:txBody>
      </p:sp>
      <p:sp>
        <p:nvSpPr>
          <p:cNvPr id="150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oa‘k</a:t>
            </a:r>
            <a:r>
              <a:rPr lang="en-US" sz="3700" dirty="0" smtClean="0">
                <a:latin typeface="Kruti Dev 011" pitchFamily="2" charset="0"/>
              </a:rPr>
              <a:t>] </a:t>
            </a:r>
            <a:r>
              <a:rPr lang="en-US" sz="3700" dirty="0" err="1" smtClean="0">
                <a:latin typeface="Kruti Dev 011" pitchFamily="2" charset="0"/>
              </a:rPr>
              <a:t>tkfr</a:t>
            </a:r>
            <a:r>
              <a:rPr lang="en-US" sz="3700" dirty="0" smtClean="0">
                <a:latin typeface="Kruti Dev 011" pitchFamily="2" charset="0"/>
              </a:rPr>
              <a:t>] /</a:t>
            </a:r>
            <a:r>
              <a:rPr lang="en-US" sz="3700" dirty="0" err="1" smtClean="0">
                <a:latin typeface="Kruti Dev 011" pitchFamily="2" charset="0"/>
              </a:rPr>
              <a:t>keZ</a:t>
            </a:r>
            <a:r>
              <a:rPr lang="en-US" sz="3700" dirty="0" smtClean="0">
                <a:latin typeface="Kruti Dev 011" pitchFamily="2" charset="0"/>
              </a:rPr>
              <a:t>] </a:t>
            </a:r>
            <a:r>
              <a:rPr lang="en-US" sz="3700" dirty="0" err="1" smtClean="0">
                <a:latin typeface="Kruti Dev 011" pitchFamily="2" charset="0"/>
              </a:rPr>
              <a:t>fyax</a:t>
            </a:r>
            <a:r>
              <a:rPr lang="en-US" sz="3700" dirty="0" smtClean="0">
                <a:latin typeface="Kruti Dev 011" pitchFamily="2" charset="0"/>
              </a:rPr>
              <a:t>] </a:t>
            </a:r>
            <a:r>
              <a:rPr lang="en-US" sz="3700" dirty="0" err="1" smtClean="0">
                <a:latin typeface="Kruti Dev 011" pitchFamily="2" charset="0"/>
              </a:rPr>
              <a:t>jax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vk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kkj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ij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fdlh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Js”B</a:t>
            </a:r>
            <a:r>
              <a:rPr lang="en-US" sz="3700" dirty="0" smtClean="0">
                <a:latin typeface="Kruti Dev 011" pitchFamily="2" charset="0"/>
              </a:rPr>
              <a:t> ;k </a:t>
            </a:r>
            <a:r>
              <a:rPr lang="en-US" sz="3700" dirty="0" err="1" smtClean="0">
                <a:latin typeface="Kruti Dev 011" pitchFamily="2" charset="0"/>
              </a:rPr>
              <a:t>gs</a:t>
            </a:r>
            <a:r>
              <a:rPr lang="en-US" sz="3700" dirty="0" smtClean="0">
                <a:latin typeface="Kruti Dev 011" pitchFamily="2" charset="0"/>
              </a:rPr>
              <a:t>; u </a:t>
            </a:r>
            <a:r>
              <a:rPr lang="en-US" sz="3700" dirty="0" err="1" smtClean="0">
                <a:latin typeface="Kruti Dev 011" pitchFamily="2" charset="0"/>
              </a:rPr>
              <a:t>ekuk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tk;sA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fL</a:t>
            </a:r>
            <a:r>
              <a:rPr lang="en-US" sz="3700" dirty="0" smtClean="0">
                <a:latin typeface="Kruti Dev 011" pitchFamily="2" charset="0"/>
              </a:rPr>
              <a:t>=;</a:t>
            </a:r>
            <a:r>
              <a:rPr lang="en-US" sz="3700" dirty="0" err="1" smtClean="0">
                <a:latin typeface="Kruti Dev 011" pitchFamily="2" charset="0"/>
              </a:rPr>
              <a:t>ksa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iq</a:t>
            </a:r>
            <a:r>
              <a:rPr lang="en-US" sz="3700" dirty="0" smtClean="0">
                <a:latin typeface="Kruti Dev 011" pitchFamily="2" charset="0"/>
              </a:rPr>
              <a:t>#”</a:t>
            </a:r>
            <a:r>
              <a:rPr lang="en-US" sz="3700" dirty="0" err="1" smtClean="0">
                <a:latin typeface="Kruti Dev 011" pitchFamily="2" charset="0"/>
              </a:rPr>
              <a:t>kksa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ls</a:t>
            </a:r>
            <a:r>
              <a:rPr lang="en-US" sz="3700" dirty="0" smtClean="0">
                <a:latin typeface="Kruti Dev 011" pitchFamily="2" charset="0"/>
              </a:rPr>
              <a:t> de </a:t>
            </a:r>
            <a:r>
              <a:rPr lang="en-US" sz="3700" dirty="0" err="1" smtClean="0">
                <a:latin typeface="Kruti Dev 011" pitchFamily="2" charset="0"/>
              </a:rPr>
              <a:t>vf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kdkj</a:t>
            </a:r>
            <a:r>
              <a:rPr lang="en-US" sz="3700" dirty="0" smtClean="0">
                <a:latin typeface="Kruti Dev 011" pitchFamily="2" charset="0"/>
              </a:rPr>
              <a:t> u </a:t>
            </a:r>
            <a:r>
              <a:rPr lang="en-US" sz="3700" dirty="0" err="1" smtClean="0">
                <a:latin typeface="Kruti Dev 011" pitchFamily="2" charset="0"/>
              </a:rPr>
              <a:t>gksaA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smtClean="0">
                <a:latin typeface="Kruti Dev 011" pitchFamily="2" charset="0"/>
              </a:rPr>
              <a:t>,</a:t>
            </a:r>
            <a:r>
              <a:rPr lang="en-US" sz="3700" dirty="0" err="1" smtClean="0">
                <a:latin typeface="Kruti Dev 011" pitchFamily="2" charset="0"/>
              </a:rPr>
              <a:t>slk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lekt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cus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ftles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lkekftd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lekxe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gksA</a:t>
            </a:r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4384642-F27D-4A5A-BF55-EBA8457E7618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10DE9-7807-4A3B-BAA4-D2F26E9B97F4}" type="slidenum">
              <a:rPr lang="en-US" altLang="en-US"/>
              <a:pPr>
                <a:defRPr/>
              </a:pPr>
              <a:t>152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lkekftd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lekurk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eq</a:t>
            </a:r>
            <a:r>
              <a:rPr lang="en-US" dirty="0" smtClean="0">
                <a:latin typeface="Kruti Dev 011" pitchFamily="2" charset="0"/>
              </a:rPr>
              <a:t>[; </a:t>
            </a:r>
            <a:r>
              <a:rPr lang="en-US" dirty="0" err="1" smtClean="0">
                <a:latin typeface="Kruti Dev 011" pitchFamily="2" charset="0"/>
              </a:rPr>
              <a:t>i</a:t>
            </a:r>
            <a:r>
              <a:rPr lang="en-US" dirty="0" smtClean="0">
                <a:latin typeface="Kruti Dev 011" pitchFamily="2" charset="0"/>
              </a:rPr>
              <a:t>{k</a:t>
            </a:r>
          </a:p>
        </p:txBody>
      </p:sp>
      <p:sp>
        <p:nvSpPr>
          <p:cNvPr id="151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jkT</a:t>
            </a:r>
            <a:r>
              <a:rPr lang="en-US" sz="3700" dirty="0" smtClean="0">
                <a:latin typeface="Kruti Dev 011" pitchFamily="2" charset="0"/>
              </a:rPr>
              <a:t>; </a:t>
            </a:r>
            <a:r>
              <a:rPr lang="en-US" sz="3700" dirty="0" err="1" smtClean="0">
                <a:latin typeface="Kruti Dev 011" pitchFamily="2" charset="0"/>
              </a:rPr>
              <a:t>fo’ks”k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oxksZ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fy</a:t>
            </a:r>
            <a:r>
              <a:rPr lang="en-US" sz="3700" dirty="0" smtClean="0">
                <a:latin typeface="Kruti Dev 011" pitchFamily="2" charset="0"/>
              </a:rPr>
              <a:t>, </a:t>
            </a:r>
            <a:r>
              <a:rPr lang="en-US" sz="3700" dirty="0" err="1" smtClean="0">
                <a:latin typeface="Kruti Dev 011" pitchFamily="2" charset="0"/>
              </a:rPr>
              <a:t>fo’ks”k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lqfo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kk,a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tqVk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ldrk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fdURkq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fo’ks”k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O;fDr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fy</a:t>
            </a:r>
            <a:r>
              <a:rPr lang="en-US" sz="3700" dirty="0" smtClean="0">
                <a:latin typeface="Kruti Dev 011" pitchFamily="2" charset="0"/>
              </a:rPr>
              <a:t>, </a:t>
            </a:r>
            <a:r>
              <a:rPr lang="en-US" sz="3700" dirty="0" err="1" smtClean="0">
                <a:latin typeface="Kruti Dev 011" pitchFamily="2" charset="0"/>
              </a:rPr>
              <a:t>ughaA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mnkj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f’k</a:t>
            </a:r>
            <a:r>
              <a:rPr lang="en-US" sz="3700" dirty="0" smtClean="0">
                <a:latin typeface="Kruti Dev 011" pitchFamily="2" charset="0"/>
              </a:rPr>
              <a:t>{</a:t>
            </a:r>
            <a:r>
              <a:rPr lang="en-US" sz="3700" dirty="0" err="1" smtClean="0">
                <a:latin typeface="Kruti Dev 011" pitchFamily="2" charset="0"/>
              </a:rPr>
              <a:t>kk</a:t>
            </a:r>
            <a:r>
              <a:rPr lang="en-US" sz="3700" dirty="0" smtClean="0">
                <a:latin typeface="Kruti Dev 011" pitchFamily="2" charset="0"/>
              </a:rPr>
              <a:t>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vkfFkZd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fodkl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lkekftd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vlekurk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nwj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dj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ldrs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gSaA</a:t>
            </a:r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EF56BC8-6CAC-40CA-8D1E-F13B5E5CCC3E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24E8-2B74-44A8-9F70-F251EFF293C6}" type="slidenum">
              <a:rPr lang="en-US" altLang="en-US"/>
              <a:pPr>
                <a:defRPr/>
              </a:pPr>
              <a:t>153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vkfFkZd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lekurk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52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ykLdh ds vuqlkj] ^^ ftl ns’k esa lEifRr rFkk lEifRr ds lk/ku dqN fxus pqus yksxks ds gkFkks esa dsfUnzr gksrs gSa ml ns’k dh jktuhfr] laLd`fr] f’k{k.k laLFkkvks rFkk U;k;ikfydk ij iw.kZr;k /ku gkoh gks tkrk gSA bruk gh ugha ppZ ;kfu /kkfeZd leqnk; Hkh mUgh ds ladsrks ij pyrk gSA^^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3644BB4-1B91-44B9-A5D8-A8794C52B7E8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CF028-A2A7-4AE0-9DF2-6D8A76D19982}" type="slidenum">
              <a:rPr lang="en-US" altLang="en-US"/>
              <a:pPr>
                <a:defRPr/>
              </a:pPr>
              <a:t>154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vkfFkZd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lekurk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fofo</a:t>
            </a:r>
            <a:r>
              <a:rPr lang="en-US" dirty="0" smtClean="0">
                <a:latin typeface="Kruti Dev 011" pitchFamily="2" charset="0"/>
              </a:rPr>
              <a:t>/k </a:t>
            </a:r>
            <a:r>
              <a:rPr lang="en-US" dirty="0" err="1" smtClean="0">
                <a:latin typeface="Kruti Dev 011" pitchFamily="2" charset="0"/>
              </a:rPr>
              <a:t>i</a:t>
            </a:r>
            <a:r>
              <a:rPr lang="en-US" dirty="0" smtClean="0">
                <a:latin typeface="Kruti Dev 011" pitchFamily="2" charset="0"/>
              </a:rPr>
              <a:t>{k</a:t>
            </a:r>
          </a:p>
        </p:txBody>
      </p:sp>
      <p:sp>
        <p:nvSpPr>
          <p:cNvPr id="153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izR;sd O;fDr dh U;wure vko’;drkvks dh iwfrZ gksuh pkfg,A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iq#”kksa ,oa efgykvks dks leku dk;Z ds fy, leku osru feyuk pkfg,A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csjkstxkjh] o`)koLFkk] vax&amp;Hkax esa jkT; }kjk vkfFkZd lgk;rk feyuh pkfg,A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{kerk ,oa ;ksX;rk ds fodkl ds fy, HkkSfrd lalk/ku izkIr gksus pkfg;sA oSKkfud dks midj.k 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128E834-E227-4401-A848-4C6E5FCFF6AA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54EC29-D875-421D-AAF7-352020191124}" type="slidenum">
              <a:rPr lang="en-US" altLang="en-US"/>
              <a:pPr>
                <a:defRPr/>
              </a:pPr>
              <a:t>155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smtClean="0">
                <a:latin typeface="Kruti Dev 011" pitchFamily="2" charset="0"/>
              </a:rPr>
              <a:t>Lora=</a:t>
            </a:r>
            <a:r>
              <a:rPr lang="en-US" dirty="0" err="1" smtClean="0">
                <a:latin typeface="Kruti Dev 011" pitchFamily="2" charset="0"/>
              </a:rPr>
              <a:t>rk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lekurk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fojks</a:t>
            </a:r>
            <a:r>
              <a:rPr lang="en-US" dirty="0" smtClean="0">
                <a:latin typeface="Kruti Dev 011" pitchFamily="2" charset="0"/>
              </a:rPr>
              <a:t>/k</a:t>
            </a:r>
          </a:p>
        </p:txBody>
      </p:sp>
      <p:sp>
        <p:nvSpPr>
          <p:cNvPr id="154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700" b="1" dirty="0" smtClean="0">
                <a:latin typeface="Kruti Dev 011" pitchFamily="2" charset="0"/>
              </a:rPr>
              <a:t>,</a:t>
            </a:r>
            <a:r>
              <a:rPr lang="en-US" sz="3700" b="1" dirty="0" err="1" smtClean="0">
                <a:latin typeface="Kruti Dev 011" pitchFamily="2" charset="0"/>
              </a:rPr>
              <a:t>DVu</a:t>
            </a:r>
            <a:r>
              <a:rPr lang="en-US" sz="3700" b="1" dirty="0" smtClean="0">
                <a:latin typeface="Kruti Dev 011" pitchFamily="2" charset="0"/>
              </a:rPr>
              <a:t>] n </a:t>
            </a:r>
            <a:r>
              <a:rPr lang="en-US" sz="3700" b="1" dirty="0" err="1" smtClean="0">
                <a:latin typeface="Kruti Dev 011" pitchFamily="2" charset="0"/>
              </a:rPr>
              <a:t>rkdfoy</a:t>
            </a:r>
            <a:r>
              <a:rPr lang="en-US" sz="3700" b="1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tSls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</a:t>
            </a:r>
            <a:r>
              <a:rPr lang="en-US" sz="3700" dirty="0" smtClean="0">
                <a:latin typeface="Kruti Dev 011" pitchFamily="2" charset="0"/>
              </a:rPr>
              <a:t>}</a:t>
            </a:r>
            <a:r>
              <a:rPr lang="en-US" sz="3700" dirty="0" err="1" smtClean="0">
                <a:latin typeface="Kruti Dev 011" pitchFamily="2" charset="0"/>
              </a:rPr>
              <a:t>ku</a:t>
            </a:r>
            <a:r>
              <a:rPr lang="en-US" sz="3700" dirty="0" smtClean="0">
                <a:latin typeface="Kruti Dev 011" pitchFamily="2" charset="0"/>
              </a:rPr>
              <a:t> Lora=</a:t>
            </a:r>
            <a:r>
              <a:rPr lang="en-US" sz="3700" dirty="0" err="1" smtClean="0">
                <a:latin typeface="Kruti Dev 011" pitchFamily="2" charset="0"/>
              </a:rPr>
              <a:t>rk</a:t>
            </a:r>
            <a:r>
              <a:rPr lang="en-US" sz="3700" dirty="0" smtClean="0">
                <a:latin typeface="Kruti Dev 011" pitchFamily="2" charset="0"/>
              </a:rPr>
              <a:t>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lekurk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ijLij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fojks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kh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ekurs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gSA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ykMZ</a:t>
            </a:r>
            <a:r>
              <a:rPr lang="en-US" sz="3700" dirty="0" smtClean="0">
                <a:latin typeface="Kruti Dev 011" pitchFamily="2" charset="0"/>
              </a:rPr>
              <a:t> ,</a:t>
            </a:r>
            <a:r>
              <a:rPr lang="en-US" sz="3700" dirty="0" err="1" smtClean="0">
                <a:latin typeface="Kruti Dev 011" pitchFamily="2" charset="0"/>
              </a:rPr>
              <a:t>DVu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dFku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b="1" i="1" u="sng" dirty="0" err="1" smtClean="0">
                <a:latin typeface="Kruti Dev 011" pitchFamily="2" charset="0"/>
              </a:rPr>
              <a:t>lekurk</a:t>
            </a:r>
            <a:r>
              <a:rPr lang="en-US" sz="3700" b="1" i="1" u="sng" dirty="0" smtClean="0">
                <a:latin typeface="Kruti Dev 011" pitchFamily="2" charset="0"/>
              </a:rPr>
              <a:t> </a:t>
            </a:r>
            <a:r>
              <a:rPr lang="en-US" sz="3700" b="1" i="1" u="sng" dirty="0" err="1" smtClean="0">
                <a:latin typeface="Kruti Dev 011" pitchFamily="2" charset="0"/>
              </a:rPr>
              <a:t>LFkkfir</a:t>
            </a:r>
            <a:r>
              <a:rPr lang="en-US" sz="3700" b="1" i="1" u="sng" dirty="0" smtClean="0">
                <a:latin typeface="Kruti Dev 011" pitchFamily="2" charset="0"/>
              </a:rPr>
              <a:t> </a:t>
            </a:r>
            <a:r>
              <a:rPr lang="en-US" sz="3700" b="1" i="1" u="sng" dirty="0" err="1" smtClean="0">
                <a:latin typeface="Kruti Dev 011" pitchFamily="2" charset="0"/>
              </a:rPr>
              <a:t>djus</a:t>
            </a:r>
            <a:r>
              <a:rPr lang="en-US" sz="3700" b="1" i="1" u="sng" dirty="0" smtClean="0">
                <a:latin typeface="Kruti Dev 011" pitchFamily="2" charset="0"/>
              </a:rPr>
              <a:t> dh </a:t>
            </a:r>
            <a:r>
              <a:rPr lang="en-US" sz="3700" b="1" i="1" u="sng" dirty="0" err="1" smtClean="0">
                <a:latin typeface="Kruti Dev 011" pitchFamily="2" charset="0"/>
              </a:rPr>
              <a:t>gekjh</a:t>
            </a:r>
            <a:r>
              <a:rPr lang="en-US" sz="3700" b="1" i="1" u="sng" dirty="0" smtClean="0">
                <a:latin typeface="Kruti Dev 011" pitchFamily="2" charset="0"/>
              </a:rPr>
              <a:t> </a:t>
            </a:r>
            <a:r>
              <a:rPr lang="en-US" sz="3700" b="1" i="1" u="sng" dirty="0" err="1" smtClean="0">
                <a:latin typeface="Kruti Dev 011" pitchFamily="2" charset="0"/>
              </a:rPr>
              <a:t>rhoz</a:t>
            </a:r>
            <a:r>
              <a:rPr lang="en-US" sz="3700" b="1" i="1" u="sng" dirty="0" smtClean="0">
                <a:latin typeface="Kruti Dev 011" pitchFamily="2" charset="0"/>
              </a:rPr>
              <a:t> </a:t>
            </a:r>
            <a:r>
              <a:rPr lang="en-US" sz="3700" b="1" i="1" u="sng" dirty="0" err="1" smtClean="0">
                <a:latin typeface="Kruti Dev 011" pitchFamily="2" charset="0"/>
              </a:rPr>
              <a:t>bPNk</a:t>
            </a:r>
            <a:r>
              <a:rPr lang="en-US" sz="3700" b="1" i="1" u="sng" dirty="0" smtClean="0">
                <a:latin typeface="Kruti Dev 011" pitchFamily="2" charset="0"/>
              </a:rPr>
              <a:t> </a:t>
            </a:r>
            <a:r>
              <a:rPr lang="en-US" sz="3700" b="1" i="1" u="sng" dirty="0" err="1" smtClean="0">
                <a:latin typeface="Kruti Dev 011" pitchFamily="2" charset="0"/>
              </a:rPr>
              <a:t>usa</a:t>
            </a:r>
            <a:r>
              <a:rPr lang="en-US" sz="3700" b="1" i="1" u="sng" dirty="0" smtClean="0">
                <a:latin typeface="Kruti Dev 011" pitchFamily="2" charset="0"/>
              </a:rPr>
              <a:t> Lora=</a:t>
            </a:r>
            <a:r>
              <a:rPr lang="en-US" sz="3700" b="1" i="1" u="sng" dirty="0" err="1" smtClean="0">
                <a:latin typeface="Kruti Dev 011" pitchFamily="2" charset="0"/>
              </a:rPr>
              <a:t>rk</a:t>
            </a:r>
            <a:r>
              <a:rPr lang="en-US" sz="3700" b="1" i="1" u="sng" dirty="0" smtClean="0">
                <a:latin typeface="Kruti Dev 011" pitchFamily="2" charset="0"/>
              </a:rPr>
              <a:t> dh </a:t>
            </a:r>
            <a:r>
              <a:rPr lang="en-US" sz="3700" b="1" i="1" u="sng" dirty="0" err="1" smtClean="0">
                <a:latin typeface="Kruti Dev 011" pitchFamily="2" charset="0"/>
              </a:rPr>
              <a:t>vk’kk</a:t>
            </a:r>
            <a:r>
              <a:rPr lang="en-US" sz="3700" b="1" i="1" u="sng" dirty="0" smtClean="0">
                <a:latin typeface="Kruti Dev 011" pitchFamily="2" charset="0"/>
              </a:rPr>
              <a:t> </a:t>
            </a:r>
            <a:r>
              <a:rPr lang="en-US" sz="3700" b="1" i="1" u="sng" dirty="0" err="1" smtClean="0">
                <a:latin typeface="Kruti Dev 011" pitchFamily="2" charset="0"/>
              </a:rPr>
              <a:t>dks</a:t>
            </a:r>
            <a:r>
              <a:rPr lang="en-US" sz="3700" b="1" i="1" u="sng" dirty="0" smtClean="0">
                <a:latin typeface="Kruti Dev 011" pitchFamily="2" charset="0"/>
              </a:rPr>
              <a:t> </a:t>
            </a:r>
            <a:r>
              <a:rPr lang="en-US" sz="3700" b="1" i="1" u="sng" dirty="0" err="1" smtClean="0">
                <a:latin typeface="Kruti Dev 011" pitchFamily="2" charset="0"/>
              </a:rPr>
              <a:t>fujk’kk</a:t>
            </a:r>
            <a:r>
              <a:rPr lang="en-US" sz="3700" b="1" i="1" u="sng" dirty="0" smtClean="0">
                <a:latin typeface="Kruti Dev 011" pitchFamily="2" charset="0"/>
              </a:rPr>
              <a:t> </a:t>
            </a:r>
            <a:r>
              <a:rPr lang="en-US" sz="3700" b="1" i="1" u="sng" dirty="0" err="1" smtClean="0">
                <a:latin typeface="Kruti Dev 011" pitchFamily="2" charset="0"/>
              </a:rPr>
              <a:t>esa</a:t>
            </a:r>
            <a:r>
              <a:rPr lang="en-US" sz="3700" b="1" i="1" u="sng" dirty="0" smtClean="0">
                <a:latin typeface="Kruti Dev 011" pitchFamily="2" charset="0"/>
              </a:rPr>
              <a:t> </a:t>
            </a:r>
            <a:r>
              <a:rPr lang="en-US" sz="3700" b="1" i="1" u="sng" dirty="0" err="1" smtClean="0">
                <a:latin typeface="Kruti Dev 011" pitchFamily="2" charset="0"/>
              </a:rPr>
              <a:t>cny</a:t>
            </a:r>
            <a:r>
              <a:rPr lang="en-US" sz="3700" b="1" i="1" u="sng" dirty="0" smtClean="0">
                <a:latin typeface="Kruti Dev 011" pitchFamily="2" charset="0"/>
              </a:rPr>
              <a:t> </a:t>
            </a:r>
            <a:r>
              <a:rPr lang="en-US" sz="3700" b="1" i="1" u="sng" dirty="0" err="1" smtClean="0">
                <a:latin typeface="Kruti Dev 011" pitchFamily="2" charset="0"/>
              </a:rPr>
              <a:t>fn;k</a:t>
            </a:r>
            <a:r>
              <a:rPr lang="en-US" sz="3700" b="1" i="1" u="sng" dirty="0" smtClean="0">
                <a:latin typeface="Kruti Dev 011" pitchFamily="2" charset="0"/>
              </a:rPr>
              <a:t> </a:t>
            </a:r>
            <a:r>
              <a:rPr lang="en-US" sz="3700" b="1" i="1" u="sng" dirty="0" err="1" smtClean="0">
                <a:latin typeface="Kruti Dev 011" pitchFamily="2" charset="0"/>
              </a:rPr>
              <a:t>gSA</a:t>
            </a:r>
            <a:endParaRPr lang="en-US" sz="3700" b="1" i="1" u="sng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B31E7C4-2D78-4AEC-BC5E-7F4576433E84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AA69D-D41D-4375-B000-1A481C16B3BC}" type="slidenum">
              <a:rPr lang="en-US" altLang="en-US"/>
              <a:pPr>
                <a:defRPr/>
              </a:pPr>
              <a:t>156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smtClean="0">
                <a:latin typeface="Kruti Dev 011" pitchFamily="2" charset="0"/>
              </a:rPr>
              <a:t>Lora=</a:t>
            </a:r>
            <a:r>
              <a:rPr lang="en-US" dirty="0" err="1" smtClean="0">
                <a:latin typeface="Kruti Dev 011" pitchFamily="2" charset="0"/>
              </a:rPr>
              <a:t>rk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lekurk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fojks</a:t>
            </a:r>
            <a:r>
              <a:rPr lang="en-US" dirty="0" smtClean="0">
                <a:latin typeface="Kruti Dev 011" pitchFamily="2" charset="0"/>
              </a:rPr>
              <a:t>/k</a:t>
            </a:r>
          </a:p>
        </p:txBody>
      </p:sp>
      <p:sp>
        <p:nvSpPr>
          <p:cNvPr id="155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bu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fopkjdks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jkT</a:t>
            </a:r>
            <a:r>
              <a:rPr lang="en-US" sz="3700" dirty="0" smtClean="0">
                <a:latin typeface="Kruti Dev 011" pitchFamily="2" charset="0"/>
              </a:rPr>
              <a:t>; </a:t>
            </a:r>
            <a:r>
              <a:rPr lang="en-US" sz="3700" dirty="0" err="1" smtClean="0">
                <a:latin typeface="Kruti Dev 011" pitchFamily="2" charset="0"/>
              </a:rPr>
              <a:t>dks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vkfFkZd</a:t>
            </a:r>
            <a:r>
              <a:rPr lang="en-US" sz="3700" dirty="0" smtClean="0">
                <a:latin typeface="Kruti Dev 011" pitchFamily="2" charset="0"/>
              </a:rPr>
              <a:t> {</a:t>
            </a:r>
            <a:r>
              <a:rPr lang="en-US" sz="3700" dirty="0" err="1" smtClean="0">
                <a:latin typeface="Kruti Dev 011" pitchFamily="2" charset="0"/>
              </a:rPr>
              <a:t>ks</a:t>
            </a:r>
            <a:r>
              <a:rPr lang="en-US" sz="3700" dirty="0" smtClean="0">
                <a:latin typeface="Kruti Dev 011" pitchFamily="2" charset="0"/>
              </a:rPr>
              <a:t>=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izfrcU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kksa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lekIr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dj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fn;k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tkuk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pkfg;s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ftlls</a:t>
            </a:r>
            <a:r>
              <a:rPr lang="en-US" sz="3700" dirty="0" smtClean="0">
                <a:latin typeface="Kruti Dev 011" pitchFamily="2" charset="0"/>
              </a:rPr>
              <a:t> Lora=</a:t>
            </a:r>
            <a:r>
              <a:rPr lang="en-US" sz="3700" dirty="0" err="1" smtClean="0">
                <a:latin typeface="Kruti Dev 011" pitchFamily="2" charset="0"/>
              </a:rPr>
              <a:t>rk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dk;e</a:t>
            </a:r>
            <a:r>
              <a:rPr lang="en-US" sz="3700" dirty="0" smtClean="0">
                <a:latin typeface="Kruti Dev 011" pitchFamily="2" charset="0"/>
              </a:rPr>
              <a:t> j[</a:t>
            </a:r>
            <a:r>
              <a:rPr lang="en-US" sz="3700" dirty="0" err="1" smtClean="0">
                <a:latin typeface="Kruti Dev 011" pitchFamily="2" charset="0"/>
              </a:rPr>
              <a:t>kh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tk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ldsA</a:t>
            </a:r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02F90C9-60E8-451F-8924-B856CE6F7773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7ACBA-9299-4EB1-B70A-6A68EE954214}" type="slidenum">
              <a:rPr lang="en-US" altLang="en-US"/>
              <a:pPr>
                <a:defRPr/>
              </a:pPr>
              <a:t>157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latin typeface="Kruti Dev 011" pitchFamily="2" charset="0"/>
              </a:rPr>
              <a:t>vkfFkZd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lekurk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Lor</a:t>
            </a:r>
            <a:r>
              <a:rPr lang="en-US" dirty="0" smtClean="0">
                <a:latin typeface="Kruti Dev 011" pitchFamily="2" charset="0"/>
              </a:rPr>
              <a:t>=</a:t>
            </a:r>
            <a:r>
              <a:rPr lang="en-US" dirty="0" err="1" smtClean="0">
                <a:latin typeface="Kruti Dev 011" pitchFamily="2" charset="0"/>
              </a:rPr>
              <a:t>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lEcU</a:t>
            </a:r>
            <a:r>
              <a:rPr lang="en-US" dirty="0" smtClean="0">
                <a:latin typeface="Kruti Dev 011" pitchFamily="2" charset="0"/>
              </a:rPr>
              <a:t>/k</a:t>
            </a:r>
          </a:p>
        </p:txBody>
      </p:sp>
      <p:sp>
        <p:nvSpPr>
          <p:cNvPr id="156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ykLdh dk er gS fd vkfFkZd fo”kerkvksa dks nwj fd;s fcuk lekt dY;k.k lEHko ugha gSA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vkfFkZd lekurk ds fcuk jktuhfrd Lora=rk /kks[kk ek= gSA bls gkClu us bu ‘kCnksa es O;Dr fd;k gS fd ^^ </a:t>
            </a:r>
            <a:r>
              <a:rPr lang="en-US" b="1" u="sng" smtClean="0">
                <a:latin typeface="Kruti Dev 011" pitchFamily="2" charset="0"/>
              </a:rPr>
              <a:t>{kq/kk ls ihfM+r O;fDRk ds fy, jktuhfrd Lora=rk dk D;k ewY; gSA og Lora=rk dks u [kk ldrk gS u gh ih ldrk gSA</a:t>
            </a:r>
            <a:r>
              <a:rPr lang="en-US" smtClean="0">
                <a:latin typeface="Kruti Dev 011" pitchFamily="2" charset="0"/>
              </a:rPr>
              <a:t>**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20029AE-5D90-4ADA-8FB2-6B4A9FE2A69D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03005-FDD6-4FDF-A8AE-3127E907ED7E}" type="slidenum">
              <a:rPr lang="en-US" altLang="en-US"/>
              <a:pPr>
                <a:defRPr/>
              </a:pPr>
              <a:t>158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latin typeface="Kruti Dev 011" pitchFamily="2" charset="0"/>
              </a:rPr>
              <a:t>vkfFkZd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lekurk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Lor</a:t>
            </a:r>
            <a:r>
              <a:rPr lang="en-US" dirty="0" smtClean="0">
                <a:latin typeface="Kruti Dev 011" pitchFamily="2" charset="0"/>
              </a:rPr>
              <a:t>=</a:t>
            </a:r>
            <a:r>
              <a:rPr lang="en-US" dirty="0" err="1" smtClean="0">
                <a:latin typeface="Kruti Dev 011" pitchFamily="2" charset="0"/>
              </a:rPr>
              <a:t>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lEcU</a:t>
            </a:r>
            <a:r>
              <a:rPr lang="en-US" dirty="0" smtClean="0">
                <a:latin typeface="Kruti Dev 011" pitchFamily="2" charset="0"/>
              </a:rPr>
              <a:t>/k</a:t>
            </a:r>
          </a:p>
        </p:txBody>
      </p:sp>
      <p:sp>
        <p:nvSpPr>
          <p:cNvPr id="157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tu dY;k.kdkjh uhfr;ksa ,oa dkuwuks dks Lora=rk dk fojks/kh ekuuk Hkwy gSA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vkj0 ,p0 Vksuh us dgk gS fd ^^ fucZy dh Lora=rk ds fy, lcy dh ‘kfDr ij izfrcU/k yxkuk gksxk rFkk fu/kZu dh Lora=rk ds fy;s /kuoku ds vf/kdkjks dks lhfer djuk gksxkA**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43B0E4E-0768-49DC-BD7F-F72EB50D3DFF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A76403-A42E-4508-A54F-A12C7B577FFC}" type="slidenum">
              <a:rPr lang="en-US" altLang="en-US"/>
              <a:pPr>
                <a:defRPr/>
              </a:pPr>
              <a:t>159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3C04DC5-BC0C-4834-AD80-70D45A38C6BC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33E0F-DBE9-4993-908F-295424512016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16389" name="Title 1"/>
          <p:cNvSpPr>
            <a:spLocks noGrp="1"/>
          </p:cNvSpPr>
          <p:nvPr>
            <p:ph type="title" idx="4294967295"/>
          </p:nvPr>
        </p:nvSpPr>
        <p:spPr>
          <a:xfrm>
            <a:off x="0" y="296336"/>
            <a:ext cx="9052560" cy="1215813"/>
          </a:xfrm>
        </p:spPr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{</a:t>
            </a:r>
            <a:r>
              <a:rPr lang="en-US" dirty="0" err="1" smtClean="0">
                <a:latin typeface="Kruti Dev 011" pitchFamily="2" charset="0"/>
              </a:rPr>
              <a:t>ks</a:t>
            </a:r>
            <a:r>
              <a:rPr lang="en-US" dirty="0" smtClean="0">
                <a:latin typeface="Kruti Dev 011" pitchFamily="2" charset="0"/>
              </a:rPr>
              <a:t>=</a:t>
            </a:r>
          </a:p>
        </p:txBody>
      </p:sp>
      <p:sp>
        <p:nvSpPr>
          <p:cNvPr id="16390" name="Content Placeholder 2"/>
          <p:cNvSpPr>
            <a:spLocks noGrp="1"/>
          </p:cNvSpPr>
          <p:nvPr>
            <p:ph idx="4294967295"/>
          </p:nvPr>
        </p:nvSpPr>
        <p:spPr>
          <a:xfrm>
            <a:off x="0" y="1706882"/>
            <a:ext cx="9052560" cy="4832773"/>
          </a:xfrm>
        </p:spPr>
        <p:txBody>
          <a:bodyPr/>
          <a:lstStyle/>
          <a:p>
            <a:pPr marL="378379" indent="-292832" eaLnBrk="1" hangingPunct="1">
              <a:buFont typeface="Wingdings 2" pitchFamily="18" charset="2"/>
              <a:buChar char=""/>
            </a:pPr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fl}</a:t>
            </a:r>
            <a:r>
              <a:rPr lang="en-US" dirty="0" err="1" smtClean="0">
                <a:latin typeface="Kruti Dev 011" pitchFamily="2" charset="0"/>
              </a:rPr>
              <a:t>kUr</a:t>
            </a:r>
            <a:r>
              <a:rPr lang="en-US" dirty="0" smtClean="0">
                <a:latin typeface="Kruti Dev 011" pitchFamily="2" charset="0"/>
              </a:rPr>
              <a:t> </a:t>
            </a:r>
            <a:endParaRPr lang="en-US" sz="4100" dirty="0" smtClean="0">
              <a:latin typeface="Kruti Dev 011" pitchFamily="2" charset="0"/>
            </a:endParaRPr>
          </a:p>
          <a:p>
            <a:pPr marL="792951" lvl="1" indent="-292832" eaLnBrk="1" hangingPunct="1">
              <a:buFont typeface="Wingdings 2" pitchFamily="18" charset="2"/>
              <a:buChar char=""/>
            </a:pPr>
            <a:r>
              <a:rPr lang="en-US" sz="2100" dirty="0" err="1" smtClean="0">
                <a:latin typeface="Kruti Dev 011" pitchFamily="2" charset="0"/>
              </a:rPr>
              <a:t>jktuhfrd</a:t>
            </a:r>
            <a:r>
              <a:rPr lang="en-US" sz="2100" dirty="0" smtClean="0">
                <a:latin typeface="Kruti Dev 011" pitchFamily="2" charset="0"/>
              </a:rPr>
              <a:t> fl)</a:t>
            </a:r>
            <a:r>
              <a:rPr lang="en-US" sz="2100" dirty="0" err="1" smtClean="0">
                <a:latin typeface="Kruti Dev 011" pitchFamily="2" charset="0"/>
              </a:rPr>
              <a:t>kUr</a:t>
            </a:r>
            <a:r>
              <a:rPr lang="en-US" sz="2100" dirty="0" smtClean="0">
                <a:latin typeface="Kruti Dev 011" pitchFamily="2" charset="0"/>
              </a:rPr>
              <a:t> ,</a:t>
            </a:r>
            <a:r>
              <a:rPr lang="en-US" sz="2100" dirty="0" err="1" smtClean="0">
                <a:latin typeface="Kruti Dev 011" pitchFamily="2" charset="0"/>
              </a:rPr>
              <a:t>oa</a:t>
            </a:r>
            <a:r>
              <a:rPr lang="en-US" sz="2100" dirty="0" smtClean="0">
                <a:latin typeface="Kruti Dev 011" pitchFamily="2" charset="0"/>
              </a:rPr>
              <a:t> </a:t>
            </a:r>
            <a:r>
              <a:rPr lang="en-US" sz="2100" dirty="0" err="1" smtClean="0">
                <a:latin typeface="Kruti Dev 011" pitchFamily="2" charset="0"/>
              </a:rPr>
              <a:t>jktuhfrd</a:t>
            </a:r>
            <a:r>
              <a:rPr lang="en-US" sz="2100" dirty="0" smtClean="0">
                <a:latin typeface="Kruti Dev 011" pitchFamily="2" charset="0"/>
              </a:rPr>
              <a:t> </a:t>
            </a:r>
            <a:r>
              <a:rPr lang="en-US" sz="2100" dirty="0" err="1" smtClean="0">
                <a:latin typeface="Kruti Dev 011" pitchFamily="2" charset="0"/>
              </a:rPr>
              <a:t>fopkjksa</a:t>
            </a:r>
            <a:r>
              <a:rPr lang="en-US" sz="2100" dirty="0" smtClean="0">
                <a:latin typeface="Kruti Dev 011" pitchFamily="2" charset="0"/>
              </a:rPr>
              <a:t> </a:t>
            </a:r>
            <a:r>
              <a:rPr lang="en-US" sz="2100" dirty="0" err="1" smtClean="0">
                <a:latin typeface="Kruti Dev 011" pitchFamily="2" charset="0"/>
              </a:rPr>
              <a:t>dk</a:t>
            </a:r>
            <a:r>
              <a:rPr lang="en-US" sz="2100" dirty="0" smtClean="0">
                <a:latin typeface="Kruti Dev 011" pitchFamily="2" charset="0"/>
              </a:rPr>
              <a:t> </a:t>
            </a:r>
            <a:r>
              <a:rPr lang="en-US" sz="2100" dirty="0" err="1" smtClean="0">
                <a:latin typeface="Kruti Dev 011" pitchFamily="2" charset="0"/>
              </a:rPr>
              <a:t>bfrgkl</a:t>
            </a:r>
            <a:endParaRPr lang="en-US" sz="3700" dirty="0" smtClean="0">
              <a:latin typeface="Kruti Dev 011" pitchFamily="2" charset="0"/>
            </a:endParaRPr>
          </a:p>
          <a:p>
            <a:pPr marL="378379" indent="-292832" eaLnBrk="1" hangingPunct="1">
              <a:buFont typeface="Wingdings 2" pitchFamily="18" charset="2"/>
              <a:buChar char=""/>
            </a:pP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laLFkk,a</a:t>
            </a:r>
            <a:endParaRPr lang="en-US" dirty="0" smtClean="0">
              <a:latin typeface="Kruti Dev 011" pitchFamily="2" charset="0"/>
            </a:endParaRPr>
          </a:p>
          <a:p>
            <a:pPr marL="792951" lvl="1" indent="-292832" eaLnBrk="1" hangingPunct="1">
              <a:buFont typeface="Wingdings 2" pitchFamily="18" charset="2"/>
              <a:buChar char=""/>
            </a:pPr>
            <a:r>
              <a:rPr lang="en-US" sz="2100" dirty="0" err="1" smtClean="0">
                <a:latin typeface="Kruti Dev 011" pitchFamily="2" charset="0"/>
              </a:rPr>
              <a:t>lafo</a:t>
            </a:r>
            <a:r>
              <a:rPr lang="en-US" sz="2100" dirty="0" smtClean="0">
                <a:latin typeface="Kruti Dev 011" pitchFamily="2" charset="0"/>
              </a:rPr>
              <a:t>/</a:t>
            </a:r>
            <a:r>
              <a:rPr lang="en-US" sz="2100" dirty="0" err="1" smtClean="0">
                <a:latin typeface="Kruti Dev 011" pitchFamily="2" charset="0"/>
              </a:rPr>
              <a:t>kku</a:t>
            </a:r>
            <a:r>
              <a:rPr lang="en-US" sz="2100" dirty="0" smtClean="0">
                <a:latin typeface="Kruti Dev 011" pitchFamily="2" charset="0"/>
              </a:rPr>
              <a:t>]</a:t>
            </a:r>
            <a:r>
              <a:rPr lang="en-US" sz="2100" dirty="0" err="1" smtClean="0">
                <a:latin typeface="Kruti Dev 011" pitchFamily="2" charset="0"/>
              </a:rPr>
              <a:t>jk"Vªh</a:t>
            </a:r>
            <a:r>
              <a:rPr lang="en-US" sz="2100" dirty="0" smtClean="0">
                <a:latin typeface="Kruti Dev 011" pitchFamily="2" charset="0"/>
              </a:rPr>
              <a:t>; </a:t>
            </a:r>
            <a:r>
              <a:rPr lang="en-US" sz="2100" dirty="0" err="1" smtClean="0">
                <a:latin typeface="Kruti Dev 011" pitchFamily="2" charset="0"/>
              </a:rPr>
              <a:t>ljdkjsa</a:t>
            </a:r>
            <a:r>
              <a:rPr lang="en-US" sz="2100" dirty="0" smtClean="0">
                <a:latin typeface="Kruti Dev 011" pitchFamily="2" charset="0"/>
              </a:rPr>
              <a:t>] </a:t>
            </a:r>
            <a:r>
              <a:rPr lang="en-US" sz="2100" dirty="0" err="1" smtClean="0">
                <a:latin typeface="Kruti Dev 011" pitchFamily="2" charset="0"/>
              </a:rPr>
              <a:t>jktuhfrd</a:t>
            </a:r>
            <a:r>
              <a:rPr lang="en-US" sz="2100" dirty="0" smtClean="0">
                <a:latin typeface="Kruti Dev 011" pitchFamily="2" charset="0"/>
              </a:rPr>
              <a:t> </a:t>
            </a:r>
            <a:r>
              <a:rPr lang="en-US" sz="2100" dirty="0" err="1" smtClean="0">
                <a:latin typeface="Kruti Dev 011" pitchFamily="2" charset="0"/>
              </a:rPr>
              <a:t>laLFkk,a</a:t>
            </a:r>
            <a:endParaRPr lang="en-US" sz="3700" dirty="0" smtClean="0">
              <a:latin typeface="Kruti Dev 011" pitchFamily="2" charset="0"/>
            </a:endParaRPr>
          </a:p>
          <a:p>
            <a:pPr marL="378379" indent="-292832" eaLnBrk="1" hangingPunct="1">
              <a:buFont typeface="Wingdings 2" pitchFamily="18" charset="2"/>
              <a:buChar char=""/>
            </a:pP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ny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ncko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lewg</a:t>
            </a:r>
            <a:r>
              <a:rPr lang="en-US" dirty="0" smtClean="0">
                <a:latin typeface="Kruti Dev 011" pitchFamily="2" charset="0"/>
              </a:rPr>
              <a:t>]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yksder</a:t>
            </a:r>
            <a:endParaRPr lang="en-US" dirty="0" smtClean="0">
              <a:latin typeface="Kruti Dev 011" pitchFamily="2" charset="0"/>
            </a:endParaRPr>
          </a:p>
          <a:p>
            <a:pPr marL="378379" indent="-292832" eaLnBrk="1" hangingPunct="1">
              <a:buFont typeface="Wingdings 2" pitchFamily="18" charset="2"/>
              <a:buChar char=""/>
            </a:pPr>
            <a:r>
              <a:rPr lang="en-US" dirty="0" err="1" smtClean="0">
                <a:latin typeface="Kruti Dev 011" pitchFamily="2" charset="0"/>
              </a:rPr>
              <a:t>vUrjkZ"Vªh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lEcU</a:t>
            </a:r>
            <a:r>
              <a:rPr lang="en-US" dirty="0" smtClean="0">
                <a:latin typeface="Kruti Dev 011" pitchFamily="2" charset="0"/>
              </a:rPr>
              <a:t>/k</a:t>
            </a:r>
          </a:p>
          <a:p>
            <a:pPr marL="378379" indent="-292832" eaLnBrk="1" hangingPunct="1">
              <a:buFont typeface="Wingdings 2" pitchFamily="18" charset="2"/>
              <a:buChar char=""/>
            </a:pPr>
            <a:r>
              <a:rPr lang="en-US" dirty="0" err="1" smtClean="0">
                <a:latin typeface="Kruti Dev 011" pitchFamily="2" charset="0"/>
              </a:rPr>
              <a:t>jk"Vªh</a:t>
            </a:r>
            <a:r>
              <a:rPr lang="en-US" dirty="0" smtClean="0">
                <a:latin typeface="Kruti Dev 011" pitchFamily="2" charset="0"/>
              </a:rPr>
              <a:t>;] </a:t>
            </a:r>
            <a:r>
              <a:rPr lang="en-US" dirty="0" err="1" smtClean="0">
                <a:latin typeface="Kruti Dev 011" pitchFamily="2" charset="0"/>
              </a:rPr>
              <a:t>vUrjkZ"Vªh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leL;k,a</a:t>
            </a:r>
            <a:endParaRPr lang="en-US" dirty="0" smtClean="0">
              <a:latin typeface="Kruti Dev 011" pitchFamily="2" charset="0"/>
            </a:endParaRPr>
          </a:p>
          <a:p>
            <a:pPr marL="378379" indent="-292832" eaLnBrk="1" hangingPunct="1">
              <a:buFont typeface="Wingdings 2" pitchFamily="18" charset="2"/>
              <a:buChar char=""/>
            </a:pPr>
            <a:endParaRPr lang="en-US" sz="4100" dirty="0" smtClean="0">
              <a:latin typeface="Kruti Dev 011" pitchFamily="2" charset="0"/>
            </a:endParaRPr>
          </a:p>
          <a:p>
            <a:pPr marL="378379" indent="-292832" eaLnBrk="1" hangingPunct="1">
              <a:buNone/>
            </a:pPr>
            <a:endParaRPr lang="en-US" sz="5000" dirty="0" smtClean="0">
              <a:latin typeface="Kruti Dev 010" pitchFamily="2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latin typeface="Kruti Dev 011" pitchFamily="2" charset="0"/>
              </a:rPr>
              <a:t>Lkkekftd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lekurk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vkfFkZd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lekurk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58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lkekftd Lora=rk ykus ds fy, vusd dkuwu Lokxr ;ksX; gS ;Fkk Hkkjr ess vLi`’;rk fojk/kh dkuwu vkfn A fdUrq vkfFkZd lekurk yk;s fcuk lkekftd lerk dk okLrfod ifj.kke ugha ik;k tk ldrk gSA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1B038B9-2D21-41E2-8D9B-E315150D54AA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0751A-790C-48F4-9C3A-0385AA737C29}" type="slidenum">
              <a:rPr lang="en-US" altLang="en-US"/>
              <a:pPr>
                <a:defRPr/>
              </a:pPr>
              <a:t>160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dkuwuh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lekurk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vkfFkZd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fo”kerk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59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fu/kZu ds fy, dkuwuh lekurk cssekuh gS D;ksfd /kuh ds ikl fu.kZ; dks ifjofrZr djus ds vusd volj gksrs gSaA bl lEcU/k ess ykLdh us dgk gS fd ^^ ftl lekt es Hkkjh vkfFkZd fo”kerk,a gksrh gSaa] mlesa odhy vkSj U;k;k/kh’k mPp ;k mPp e/;e oxZ ls gh lEcfU/kr gksrs gSaA ;s yksx dkuwu dh O;k[;k bl izdkj djrs gSa ftlls lEifRr ;k fo’ks”kkf/kdkj ds x&lt;+ lqjf{kr jgsaA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F726D63-2E27-49EA-92D7-328593629618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5EF77-0720-42CB-AF21-50938330499E}" type="slidenum">
              <a:rPr lang="en-US" altLang="en-US"/>
              <a:pPr>
                <a:defRPr/>
              </a:pPr>
              <a:t>161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Unit III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29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C4F6D8E-C8D8-4967-B3AE-F937137FAF1C}" type="datetime3">
              <a:rPr lang="en-US" altLang="en-US" smtClean="0"/>
              <a:pPr>
                <a:defRPr/>
              </a:pPr>
              <a:t>10 September 2018</a:t>
            </a:fld>
            <a:endParaRPr lang="en-US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for the 1st year UG students of MGKVP </a:t>
            </a:r>
            <a:r>
              <a:rPr lang="en-US" altLang="en-US" dirty="0" smtClean="0"/>
              <a:t>by </a:t>
            </a:r>
            <a:r>
              <a:rPr lang="en-US" altLang="en-US" dirty="0"/>
              <a:t>Dr Ravi </a:t>
            </a:r>
            <a:r>
              <a:rPr lang="en-US" altLang="en-US" dirty="0" err="1"/>
              <a:t>Prakash</a:t>
            </a:r>
            <a:r>
              <a:rPr lang="en-US" altLang="en-US" dirty="0"/>
              <a:t>, GGDC </a:t>
            </a:r>
            <a:r>
              <a:rPr lang="en-US" altLang="en-US" dirty="0" err="1"/>
              <a:t>Sewapuri</a:t>
            </a:r>
            <a:r>
              <a:rPr lang="en-US" altLang="en-US" dirty="0"/>
              <a:t>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35992A2-1A47-4FE5-A161-BEDBA9094240}" type="slidenum">
              <a:rPr lang="en-US" altLang="en-US"/>
              <a:pPr>
                <a:defRPr/>
              </a:pPr>
              <a:t>162</a:t>
            </a:fld>
            <a:endParaRPr lang="en-US" altLang="en-US"/>
          </a:p>
        </p:txBody>
      </p:sp>
      <p:sp>
        <p:nvSpPr>
          <p:cNvPr id="160775" name="Content Placeholder 3"/>
          <p:cNvSpPr>
            <a:spLocks noGrp="1"/>
          </p:cNvSpPr>
          <p:nvPr>
            <p:ph sz="half" idx="4294967295"/>
          </p:nvPr>
        </p:nvSpPr>
        <p:spPr>
          <a:xfrm>
            <a:off x="5615940" y="1706882"/>
            <a:ext cx="4442460" cy="4827694"/>
          </a:xfrm>
        </p:spPr>
        <p:txBody>
          <a:bodyPr/>
          <a:lstStyle/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>
              <a:buFont typeface="Arial" charset="0"/>
              <a:buNone/>
            </a:pPr>
            <a:endParaRPr lang="en-US" smtClean="0">
              <a:latin typeface="Kruti Dev 011" pitchFamily="2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Unit III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3300" dirty="0" err="1" smtClean="0"/>
              <a:t>Unitaryand</a:t>
            </a:r>
            <a:r>
              <a:rPr lang="en-US" sz="3300" dirty="0" smtClean="0"/>
              <a:t> Federal forms of Government.</a:t>
            </a:r>
          </a:p>
          <a:p>
            <a:pPr eaLnBrk="1" hangingPunct="1"/>
            <a:r>
              <a:rPr lang="en-US" sz="3300" dirty="0" smtClean="0"/>
              <a:t>Organs of Government:</a:t>
            </a:r>
          </a:p>
          <a:p>
            <a:pPr lvl="2" eaLnBrk="1" hangingPunct="1">
              <a:buFont typeface="Arial" charset="0"/>
              <a:buNone/>
            </a:pPr>
            <a:r>
              <a:rPr lang="en-US" sz="3300" dirty="0" smtClean="0"/>
              <a:t>-Executive</a:t>
            </a:r>
          </a:p>
          <a:p>
            <a:pPr lvl="2" eaLnBrk="1" hangingPunct="1">
              <a:buFont typeface="Arial" charset="0"/>
              <a:buNone/>
            </a:pPr>
            <a:r>
              <a:rPr lang="en-US" sz="3300" dirty="0" smtClean="0"/>
              <a:t>-Legislature,</a:t>
            </a:r>
          </a:p>
          <a:p>
            <a:pPr lvl="2" eaLnBrk="1" hangingPunct="1">
              <a:buFont typeface="Arial" charset="0"/>
              <a:buNone/>
            </a:pPr>
            <a:r>
              <a:rPr lang="en-US" sz="3300" dirty="0" smtClean="0"/>
              <a:t>-Judiciary</a:t>
            </a:r>
          </a:p>
        </p:txBody>
      </p:sp>
      <p:sp>
        <p:nvSpPr>
          <p:cNvPr id="161796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z="3300" dirty="0" smtClean="0">
                <a:latin typeface="Kruti Dev 011" pitchFamily="2" charset="0"/>
              </a:rPr>
              <a:t>,</a:t>
            </a:r>
            <a:r>
              <a:rPr lang="en-US" sz="3300" dirty="0" err="1" smtClean="0">
                <a:latin typeface="Kruti Dev 011" pitchFamily="2" charset="0"/>
              </a:rPr>
              <a:t>dhd`r</a:t>
            </a:r>
            <a:r>
              <a:rPr lang="en-US" sz="3300" dirty="0" smtClean="0">
                <a:latin typeface="Kruti Dev 011" pitchFamily="2" charset="0"/>
              </a:rPr>
              <a:t> ,</a:t>
            </a:r>
            <a:r>
              <a:rPr lang="en-US" sz="3300" dirty="0" err="1" smtClean="0">
                <a:latin typeface="Kruti Dev 011" pitchFamily="2" charset="0"/>
              </a:rPr>
              <a:t>oa</a:t>
            </a:r>
            <a:r>
              <a:rPr lang="en-US" sz="3300" dirty="0" smtClean="0">
                <a:latin typeface="Kruti Dev 011" pitchFamily="2" charset="0"/>
              </a:rPr>
              <a:t> </a:t>
            </a:r>
            <a:r>
              <a:rPr lang="en-US" sz="3300" dirty="0" err="1" smtClean="0">
                <a:latin typeface="Kruti Dev 011" pitchFamily="2" charset="0"/>
              </a:rPr>
              <a:t>la?kh</a:t>
            </a:r>
            <a:r>
              <a:rPr lang="en-US" sz="3300" dirty="0" smtClean="0">
                <a:latin typeface="Kruti Dev 011" pitchFamily="2" charset="0"/>
              </a:rPr>
              <a:t>; </a:t>
            </a:r>
            <a:r>
              <a:rPr lang="en-US" sz="3300" dirty="0" err="1" smtClean="0">
                <a:latin typeface="Kruti Dev 011" pitchFamily="2" charset="0"/>
              </a:rPr>
              <a:t>izdkj</a:t>
            </a:r>
            <a:r>
              <a:rPr lang="en-US" sz="3300" dirty="0" smtClean="0">
                <a:latin typeface="Kruti Dev 011" pitchFamily="2" charset="0"/>
              </a:rPr>
              <a:t> </a:t>
            </a:r>
          </a:p>
          <a:p>
            <a:pPr eaLnBrk="1" hangingPunct="1"/>
            <a:endParaRPr lang="en-US" sz="3300" dirty="0" smtClean="0">
              <a:latin typeface="Kruti Dev 011" pitchFamily="2" charset="0"/>
            </a:endParaRPr>
          </a:p>
          <a:p>
            <a:pPr eaLnBrk="1" hangingPunct="1"/>
            <a:r>
              <a:rPr lang="en-US" sz="3300" dirty="0" err="1" smtClean="0">
                <a:latin typeface="Kruti Dev 011" pitchFamily="2" charset="0"/>
              </a:rPr>
              <a:t>ljdkj</a:t>
            </a:r>
            <a:r>
              <a:rPr lang="en-US" sz="3300" dirty="0" smtClean="0">
                <a:latin typeface="Kruti Dev 011" pitchFamily="2" charset="0"/>
              </a:rPr>
              <a:t> </a:t>
            </a:r>
            <a:r>
              <a:rPr lang="en-US" sz="3300" dirty="0" err="1" smtClean="0">
                <a:latin typeface="Kruti Dev 011" pitchFamily="2" charset="0"/>
              </a:rPr>
              <a:t>ds</a:t>
            </a:r>
            <a:r>
              <a:rPr lang="en-US" sz="3300" dirty="0" smtClean="0">
                <a:latin typeface="Kruti Dev 011" pitchFamily="2" charset="0"/>
              </a:rPr>
              <a:t> </a:t>
            </a:r>
            <a:r>
              <a:rPr lang="en-US" sz="3300" dirty="0" err="1" smtClean="0">
                <a:latin typeface="Kruti Dev 011" pitchFamily="2" charset="0"/>
              </a:rPr>
              <a:t>vax</a:t>
            </a:r>
            <a:r>
              <a:rPr lang="en-US" sz="3300" dirty="0" smtClean="0">
                <a:latin typeface="Kruti Dev 011" pitchFamily="2" charset="0"/>
              </a:rPr>
              <a:t>&amp;</a:t>
            </a:r>
          </a:p>
          <a:p>
            <a:pPr lvl="2" eaLnBrk="1" hangingPunct="1">
              <a:buFont typeface="Arial" charset="0"/>
              <a:buNone/>
            </a:pPr>
            <a:r>
              <a:rPr lang="en-US" sz="3300" dirty="0" smtClean="0">
                <a:latin typeface="Kruti Dev 011" pitchFamily="2" charset="0"/>
              </a:rPr>
              <a:t>&amp;</a:t>
            </a:r>
            <a:r>
              <a:rPr lang="en-US" sz="3300" dirty="0" err="1" smtClean="0">
                <a:latin typeface="Kruti Dev 011" pitchFamily="2" charset="0"/>
              </a:rPr>
              <a:t>dk;Zikfydk</a:t>
            </a:r>
            <a:r>
              <a:rPr lang="en-US" sz="3300" dirty="0" smtClean="0">
                <a:latin typeface="Kruti Dev 011" pitchFamily="2" charset="0"/>
              </a:rPr>
              <a:t> ]</a:t>
            </a:r>
          </a:p>
          <a:p>
            <a:pPr lvl="2" eaLnBrk="1" hangingPunct="1">
              <a:buFont typeface="Arial" charset="0"/>
              <a:buNone/>
            </a:pPr>
            <a:r>
              <a:rPr lang="en-US" sz="3300" dirty="0" smtClean="0">
                <a:latin typeface="Kruti Dev 011" pitchFamily="2" charset="0"/>
              </a:rPr>
              <a:t>&amp;</a:t>
            </a:r>
            <a:r>
              <a:rPr lang="en-US" sz="3300" dirty="0" err="1" smtClean="0">
                <a:latin typeface="Kruti Dev 011" pitchFamily="2" charset="0"/>
              </a:rPr>
              <a:t>fo</a:t>
            </a:r>
            <a:r>
              <a:rPr lang="en-US" sz="3300" dirty="0" smtClean="0">
                <a:latin typeface="Kruti Dev 011" pitchFamily="2" charset="0"/>
              </a:rPr>
              <a:t>/</a:t>
            </a:r>
            <a:r>
              <a:rPr lang="en-US" sz="3300" dirty="0" err="1" smtClean="0">
                <a:latin typeface="Kruti Dev 011" pitchFamily="2" charset="0"/>
              </a:rPr>
              <a:t>kkf;dk</a:t>
            </a:r>
            <a:r>
              <a:rPr lang="en-US" sz="3300" dirty="0" smtClean="0">
                <a:latin typeface="Kruti Dev 011" pitchFamily="2" charset="0"/>
              </a:rPr>
              <a:t> ,</a:t>
            </a:r>
            <a:r>
              <a:rPr lang="en-US" sz="3300" dirty="0" err="1" smtClean="0">
                <a:latin typeface="Kruti Dev 011" pitchFamily="2" charset="0"/>
              </a:rPr>
              <a:t>oa</a:t>
            </a:r>
            <a:r>
              <a:rPr lang="en-US" sz="3300" dirty="0" smtClean="0">
                <a:latin typeface="Kruti Dev 011" pitchFamily="2" charset="0"/>
              </a:rPr>
              <a:t> </a:t>
            </a:r>
          </a:p>
          <a:p>
            <a:pPr lvl="2" eaLnBrk="1" hangingPunct="1">
              <a:buFont typeface="Arial" charset="0"/>
              <a:buNone/>
            </a:pPr>
            <a:r>
              <a:rPr lang="en-US" sz="3300" dirty="0" smtClean="0">
                <a:latin typeface="Kruti Dev 011" pitchFamily="2" charset="0"/>
              </a:rPr>
              <a:t>&amp;</a:t>
            </a:r>
            <a:r>
              <a:rPr lang="en-US" sz="3300" dirty="0" err="1" smtClean="0">
                <a:latin typeface="Kruti Dev 011" pitchFamily="2" charset="0"/>
              </a:rPr>
              <a:t>U;k;ikfydk</a:t>
            </a:r>
            <a:endParaRPr lang="en-US" sz="3300" dirty="0" smtClean="0">
              <a:latin typeface="Kruti Dev 011" pitchFamily="2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Kruti Dev 011" pitchFamily="2" charset="0"/>
              </a:rPr>
              <a:t> 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B48E96D-F07A-41BD-8C1E-0224B9859115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3DD1A-BCAA-493D-B791-36E2759CC5C0}" type="slidenum">
              <a:rPr lang="en-US" altLang="en-US"/>
              <a:pPr>
                <a:defRPr/>
              </a:pPr>
              <a:t>163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latin typeface="Kruti Dev 011" pitchFamily="2" charset="0"/>
              </a:rPr>
              <a:t>yksdra</a:t>
            </a:r>
            <a:r>
              <a:rPr lang="en-US" dirty="0" smtClean="0">
                <a:latin typeface="Kruti Dev 011" pitchFamily="2" charset="0"/>
              </a:rPr>
              <a:t>= </a:t>
            </a:r>
          </a:p>
          <a:p>
            <a:pPr eaLnBrk="1" hangingPunct="1">
              <a:defRPr/>
            </a:pPr>
            <a:r>
              <a:rPr lang="en-US" dirty="0" smtClean="0"/>
              <a:t>Democracy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E884376-7E8D-4238-9DA4-7A326B34D43C}" type="datetime3">
              <a:rPr lang="en-US" altLang="en-US" smtClean="0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for the 1st year UG students of MGKVP by Dr Ravi Prakash, GGDC Sewapuri, Varanasi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4863C-7315-4BED-A834-8E0278A7D05F}" type="slidenum">
              <a:rPr lang="en-US" altLang="en-US" smtClean="0"/>
              <a:pPr>
                <a:defRPr/>
              </a:pPr>
              <a:t>164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Ykksdra</a:t>
            </a:r>
            <a:r>
              <a:rPr lang="en-US" dirty="0" smtClean="0">
                <a:latin typeface="Kruti Dev 011" pitchFamily="2" charset="0"/>
              </a:rPr>
              <a:t>=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y{</a:t>
            </a:r>
            <a:r>
              <a:rPr lang="en-US" dirty="0" err="1" smtClean="0">
                <a:latin typeface="Kruti Dev 011" pitchFamily="2" charset="0"/>
              </a:rPr>
              <a:t>k.k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yksd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izHkqrk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fo'okl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fu;rdkyhu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pquko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jktuhfrd</a:t>
            </a:r>
            <a:r>
              <a:rPr lang="en-US" sz="3700" dirty="0" smtClean="0">
                <a:latin typeface="Kruti Dev 011" pitchFamily="2" charset="0"/>
              </a:rPr>
              <a:t>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ukxfjd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lekurk</a:t>
            </a:r>
            <a:r>
              <a:rPr lang="en-US" sz="3700" dirty="0" smtClean="0">
                <a:latin typeface="Kruti Dev 011" pitchFamily="2" charset="0"/>
              </a:rPr>
              <a:t> </a:t>
            </a:r>
          </a:p>
          <a:p>
            <a:pPr eaLnBrk="1" hangingPunct="1"/>
            <a:r>
              <a:rPr lang="en-US" sz="3700" dirty="0" smtClean="0">
                <a:latin typeface="Kruti Dev 011" pitchFamily="2" charset="0"/>
              </a:rPr>
              <a:t>Lora=</a:t>
            </a:r>
            <a:r>
              <a:rPr lang="en-US" sz="3700" dirty="0" err="1" smtClean="0">
                <a:latin typeface="Kruti Dev 011" pitchFamily="2" charset="0"/>
              </a:rPr>
              <a:t>rk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ekuo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foosd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fo'okl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endParaRPr lang="en-US" sz="4900" dirty="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BC21D88-6941-4C26-A549-A056D034D312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B2CF9-B4DE-4B99-846C-A97C0DD05804}" type="slidenum">
              <a:rPr lang="en-US" altLang="en-US"/>
              <a:pPr>
                <a:defRPr/>
              </a:pPr>
              <a:t>165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Ykksdra</a:t>
            </a:r>
            <a:r>
              <a:rPr lang="en-US" dirty="0" smtClean="0">
                <a:latin typeface="Kruti Dev 011" pitchFamily="2" charset="0"/>
              </a:rPr>
              <a:t>=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xq.k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lkoZtfud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f'k</a:t>
            </a:r>
            <a:r>
              <a:rPr lang="en-US" sz="3700" dirty="0" smtClean="0">
                <a:latin typeface="Kruti Dev 011" pitchFamily="2" charset="0"/>
              </a:rPr>
              <a:t>{</a:t>
            </a:r>
            <a:r>
              <a:rPr lang="en-US" sz="3700" dirty="0" err="1" smtClean="0">
                <a:latin typeface="Kruti Dev 011" pitchFamily="2" charset="0"/>
              </a:rPr>
              <a:t>k.k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euksfoKku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vuqdwy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dzkfUr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lqj</a:t>
            </a:r>
            <a:r>
              <a:rPr lang="en-US" sz="3700" dirty="0" smtClean="0">
                <a:latin typeface="Kruti Dev 011" pitchFamily="2" charset="0"/>
              </a:rPr>
              <a:t>{</a:t>
            </a:r>
            <a:r>
              <a:rPr lang="en-US" sz="3700" dirty="0" err="1" smtClean="0">
                <a:latin typeface="Kruti Dev 011" pitchFamily="2" charset="0"/>
              </a:rPr>
              <a:t>kk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lekurk</a:t>
            </a:r>
            <a:r>
              <a:rPr lang="en-US" sz="3700" dirty="0" smtClean="0">
                <a:latin typeface="Kruti Dev 011" pitchFamily="2" charset="0"/>
              </a:rPr>
              <a:t>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Lora=</a:t>
            </a:r>
            <a:r>
              <a:rPr lang="en-US" sz="3700" dirty="0" err="1" smtClean="0">
                <a:latin typeface="Kruti Dev 011" pitchFamily="2" charset="0"/>
              </a:rPr>
              <a:t>rk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ij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vk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kkfjr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foKku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izksRlkgd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endParaRPr lang="en-US" sz="4900" dirty="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14ADDE0-D9F9-420F-88DD-68522FBD664F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1B4C7-6B0B-4963-91BA-B2447F092553}" type="slidenum">
              <a:rPr lang="en-US" altLang="en-US"/>
              <a:pPr>
                <a:defRPr/>
              </a:pPr>
              <a:t>166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Ykksdra</a:t>
            </a:r>
            <a:r>
              <a:rPr lang="en-US" dirty="0" smtClean="0">
                <a:latin typeface="Kruti Dev 011" pitchFamily="2" charset="0"/>
              </a:rPr>
              <a:t>=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nks"k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ew</a:t>
            </a:r>
            <a:r>
              <a:rPr lang="en-US" sz="3700" dirty="0" smtClean="0">
                <a:latin typeface="Kruti Dev 011" pitchFamily="2" charset="0"/>
              </a:rPr>
              <a:t>[</a:t>
            </a:r>
            <a:r>
              <a:rPr lang="en-US" sz="3700" dirty="0" err="1" smtClean="0">
                <a:latin typeface="Kruti Dev 011" pitchFamily="2" charset="0"/>
              </a:rPr>
              <a:t>kksZa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'</a:t>
            </a:r>
            <a:r>
              <a:rPr lang="en-US" sz="3700" dirty="0" err="1" smtClean="0">
                <a:latin typeface="Kruti Dev 011" pitchFamily="2" charset="0"/>
              </a:rPr>
              <a:t>kklu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nyh</a:t>
            </a:r>
            <a:r>
              <a:rPr lang="en-US" sz="3700" dirty="0" smtClean="0">
                <a:latin typeface="Kruti Dev 011" pitchFamily="2" charset="0"/>
              </a:rPr>
              <a:t>; </a:t>
            </a:r>
            <a:r>
              <a:rPr lang="en-US" sz="3700" dirty="0" err="1" smtClean="0">
                <a:latin typeface="Kruti Dev 011" pitchFamily="2" charset="0"/>
              </a:rPr>
              <a:t>cqjkbZ;ka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Hkz"Vkpkjh</a:t>
            </a:r>
            <a:r>
              <a:rPr lang="en-US" sz="3700" dirty="0" smtClean="0">
                <a:latin typeface="Kruti Dev 011" pitchFamily="2" charset="0"/>
              </a:rPr>
              <a:t> '</a:t>
            </a:r>
            <a:r>
              <a:rPr lang="en-US" sz="3700" dirty="0" err="1" smtClean="0">
                <a:latin typeface="Kruti Dev 011" pitchFamily="2" charset="0"/>
              </a:rPr>
              <a:t>kklu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O;oLFkk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smtClean="0">
                <a:latin typeface="Kruti Dev 011" pitchFamily="2" charset="0"/>
              </a:rPr>
              <a:t>le; /</a:t>
            </a:r>
            <a:r>
              <a:rPr lang="en-US" sz="3700" dirty="0" err="1" smtClean="0">
                <a:latin typeface="Kruti Dev 011" pitchFamily="2" charset="0"/>
              </a:rPr>
              <a:t>ku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viO</a:t>
            </a:r>
            <a:r>
              <a:rPr lang="en-US" sz="3700" dirty="0" smtClean="0">
                <a:latin typeface="Kruti Dev 011" pitchFamily="2" charset="0"/>
              </a:rPr>
              <a:t>;;</a:t>
            </a: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lexz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izxfr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fojks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kh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880A99A-7ECB-499C-9912-2583E3F82D88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9A8710-DCBF-4BAC-AD42-58668E06F70C}" type="slidenum">
              <a:rPr lang="en-US" altLang="en-US"/>
              <a:pPr>
                <a:defRPr/>
              </a:pPr>
              <a:t>167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Ykksdra</a:t>
            </a:r>
            <a:r>
              <a:rPr lang="en-US" dirty="0" smtClean="0">
                <a:latin typeface="Kruti Dev 011" pitchFamily="2" charset="0"/>
              </a:rPr>
              <a:t>=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nks"k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26088" indent="-264866" eaLnBrk="1" hangingPunct="1"/>
            <a:r>
              <a:rPr lang="en-US" sz="3700" dirty="0" smtClean="0">
                <a:latin typeface="Kruti Dev 010" pitchFamily="2" charset="0"/>
              </a:rPr>
              <a:t>/</a:t>
            </a:r>
            <a:r>
              <a:rPr lang="en-US" sz="3700" dirty="0" err="1" smtClean="0">
                <a:latin typeface="Kruti Dev 010" pitchFamily="2" charset="0"/>
              </a:rPr>
              <a:t>kfudksa</a:t>
            </a:r>
            <a:r>
              <a:rPr lang="en-US" sz="3700" dirty="0" smtClean="0">
                <a:latin typeface="Kruti Dev 010" pitchFamily="2" charset="0"/>
              </a:rPr>
              <a:t> </a:t>
            </a:r>
            <a:r>
              <a:rPr lang="en-US" sz="3700" dirty="0" err="1" smtClean="0">
                <a:latin typeface="Kruti Dev 010" pitchFamily="2" charset="0"/>
              </a:rPr>
              <a:t>dk</a:t>
            </a:r>
            <a:r>
              <a:rPr lang="en-US" sz="3700" dirty="0" smtClean="0">
                <a:latin typeface="Kruti Dev 010" pitchFamily="2" charset="0"/>
              </a:rPr>
              <a:t> </a:t>
            </a:r>
            <a:r>
              <a:rPr lang="en-US" sz="3700" dirty="0" err="1" smtClean="0">
                <a:latin typeface="Kruti Dev 010" pitchFamily="2" charset="0"/>
              </a:rPr>
              <a:t>izHkko</a:t>
            </a:r>
            <a:endParaRPr lang="en-US" sz="3700" dirty="0" smtClean="0">
              <a:latin typeface="Kruti Dev 010" pitchFamily="2" charset="0"/>
            </a:endParaRPr>
          </a:p>
          <a:p>
            <a:pPr marL="426088" indent="-264866" eaLnBrk="1" hangingPunct="1"/>
            <a:r>
              <a:rPr lang="en-US" sz="3700" dirty="0" err="1" smtClean="0">
                <a:latin typeface="Kruti Dev 010" pitchFamily="2" charset="0"/>
              </a:rPr>
              <a:t>nks"kkjksi.k</a:t>
            </a:r>
            <a:r>
              <a:rPr lang="en-US" sz="3700" dirty="0" smtClean="0">
                <a:latin typeface="Kruti Dev 010" pitchFamily="2" charset="0"/>
              </a:rPr>
              <a:t> dh </a:t>
            </a:r>
            <a:r>
              <a:rPr lang="en-US" sz="3700" dirty="0" err="1" smtClean="0">
                <a:latin typeface="Kruti Dev 010" pitchFamily="2" charset="0"/>
              </a:rPr>
              <a:t>izo`fÙk</a:t>
            </a:r>
            <a:endParaRPr lang="en-US" sz="3700" dirty="0" smtClean="0">
              <a:latin typeface="Kruti Dev 010" pitchFamily="2" charset="0"/>
            </a:endParaRPr>
          </a:p>
          <a:p>
            <a:pPr marL="426088" indent="-264866" eaLnBrk="1" hangingPunct="1"/>
            <a:r>
              <a:rPr lang="en-US" sz="3700" dirty="0" err="1" smtClean="0">
                <a:latin typeface="Kruti Dev 010" pitchFamily="2" charset="0"/>
              </a:rPr>
              <a:t>mnklhu</a:t>
            </a:r>
            <a:r>
              <a:rPr lang="en-US" sz="3700" dirty="0" smtClean="0">
                <a:latin typeface="Kruti Dev 010" pitchFamily="2" charset="0"/>
              </a:rPr>
              <a:t> </a:t>
            </a:r>
            <a:r>
              <a:rPr lang="en-US" sz="3700" dirty="0" err="1" smtClean="0">
                <a:latin typeface="Kruti Dev 010" pitchFamily="2" charset="0"/>
              </a:rPr>
              <a:t>ernkrk</a:t>
            </a:r>
            <a:endParaRPr lang="en-US" sz="3700" dirty="0" smtClean="0">
              <a:latin typeface="Kruti Dev 010" pitchFamily="2" charset="0"/>
            </a:endParaRPr>
          </a:p>
          <a:p>
            <a:pPr marL="426088" indent="-264866" eaLnBrk="1" hangingPunct="1"/>
            <a:r>
              <a:rPr lang="en-US" sz="3700" dirty="0" err="1" smtClean="0">
                <a:latin typeface="Kruti Dev 010" pitchFamily="2" charset="0"/>
              </a:rPr>
              <a:t>is'ksoj</a:t>
            </a:r>
            <a:r>
              <a:rPr lang="en-US" sz="3700" dirty="0" smtClean="0">
                <a:latin typeface="Kruti Dev 010" pitchFamily="2" charset="0"/>
              </a:rPr>
              <a:t> </a:t>
            </a:r>
            <a:r>
              <a:rPr lang="en-US" sz="3700" dirty="0" err="1" smtClean="0">
                <a:latin typeface="Kruti Dev 010" pitchFamily="2" charset="0"/>
              </a:rPr>
              <a:t>jktuhfrK</a:t>
            </a:r>
            <a:endParaRPr lang="en-US" sz="3700" dirty="0" smtClean="0">
              <a:latin typeface="Kruti Dev 010" pitchFamily="2" charset="0"/>
            </a:endParaRPr>
          </a:p>
          <a:p>
            <a:pPr marL="426088" indent="-264866" eaLnBrk="1" hangingPunct="1"/>
            <a:r>
              <a:rPr lang="en-US" sz="3700" dirty="0" smtClean="0">
                <a:latin typeface="Kruti Dev 010" pitchFamily="2" charset="0"/>
              </a:rPr>
              <a:t>;q) ,</a:t>
            </a:r>
            <a:r>
              <a:rPr lang="en-US" sz="3700" dirty="0" err="1" smtClean="0">
                <a:latin typeface="Kruti Dev 010" pitchFamily="2" charset="0"/>
              </a:rPr>
              <a:t>oa</a:t>
            </a:r>
            <a:r>
              <a:rPr lang="en-US" sz="3700" dirty="0" smtClean="0">
                <a:latin typeface="Kruti Dev 010" pitchFamily="2" charset="0"/>
              </a:rPr>
              <a:t> </a:t>
            </a:r>
            <a:r>
              <a:rPr lang="en-US" sz="3700" dirty="0" err="1" smtClean="0">
                <a:latin typeface="Kruti Dev 010" pitchFamily="2" charset="0"/>
              </a:rPr>
              <a:t>ladV</a:t>
            </a:r>
            <a:r>
              <a:rPr lang="en-US" sz="3700" dirty="0" smtClean="0">
                <a:latin typeface="Kruti Dev 010" pitchFamily="2" charset="0"/>
              </a:rPr>
              <a:t> </a:t>
            </a:r>
            <a:r>
              <a:rPr lang="en-US" sz="3700" dirty="0" err="1" smtClean="0">
                <a:latin typeface="Kruti Dev 010" pitchFamily="2" charset="0"/>
              </a:rPr>
              <a:t>es</a:t>
            </a:r>
            <a:r>
              <a:rPr lang="en-US" sz="3700" dirty="0" smtClean="0">
                <a:latin typeface="Kruti Dev 010" pitchFamily="2" charset="0"/>
              </a:rPr>
              <a:t> </a:t>
            </a:r>
            <a:r>
              <a:rPr lang="en-US" sz="3700" dirty="0" err="1" smtClean="0">
                <a:latin typeface="Kruti Dev 010" pitchFamily="2" charset="0"/>
              </a:rPr>
              <a:t>fucZy</a:t>
            </a:r>
            <a:endParaRPr lang="en-US" sz="3700" dirty="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450CE06-1559-4E9D-98F4-C32A3468DF02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for the 1st year UG students of MGKVP by Dr Ravi </a:t>
            </a:r>
            <a:r>
              <a:rPr lang="en-US" altLang="en-US" dirty="0" err="1"/>
              <a:t>Prakash</a:t>
            </a:r>
            <a:r>
              <a:rPr lang="en-US" altLang="en-US" dirty="0"/>
              <a:t>, GGDC </a:t>
            </a:r>
            <a:r>
              <a:rPr lang="en-US" altLang="en-US" dirty="0" err="1"/>
              <a:t>Sewapuri</a:t>
            </a:r>
            <a:r>
              <a:rPr lang="en-US" altLang="en-US" dirty="0"/>
              <a:t>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FD989C-D9EE-419C-B8B5-AD2B92D52F42}" type="slidenum">
              <a:rPr lang="en-US" altLang="en-US"/>
              <a:pPr>
                <a:defRPr/>
              </a:pPr>
              <a:t>168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sz="5900" dirty="0" err="1" smtClean="0">
                <a:latin typeface="Kruti Dev 011" pitchFamily="2" charset="0"/>
              </a:rPr>
              <a:t>Ykksdra</a:t>
            </a:r>
            <a:r>
              <a:rPr lang="en-US" sz="5900" dirty="0" smtClean="0">
                <a:latin typeface="Kruti Dev 011" pitchFamily="2" charset="0"/>
              </a:rPr>
              <a:t>= dh </a:t>
            </a:r>
            <a:r>
              <a:rPr lang="en-US" sz="5900" dirty="0" err="1" smtClean="0">
                <a:latin typeface="Kruti Dev 011" pitchFamily="2" charset="0"/>
              </a:rPr>
              <a:t>lQyrk</a:t>
            </a:r>
            <a:r>
              <a:rPr lang="en-US" sz="5900" dirty="0" smtClean="0">
                <a:latin typeface="Kruti Dev 011" pitchFamily="2" charset="0"/>
              </a:rPr>
              <a:t> dh '</a:t>
            </a:r>
            <a:r>
              <a:rPr lang="en-US" sz="5900" dirty="0" err="1" smtClean="0">
                <a:latin typeface="Kruti Dev 011" pitchFamily="2" charset="0"/>
              </a:rPr>
              <a:t>krsZa</a:t>
            </a:r>
            <a:endParaRPr lang="en-US" sz="5900" dirty="0" smtClean="0">
              <a:latin typeface="Kruti Dev 011" pitchFamily="2" charset="0"/>
            </a:endParaRPr>
          </a:p>
        </p:txBody>
      </p:sp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700" dirty="0" err="1" smtClean="0">
                <a:latin typeface="Kruti Dev 010" pitchFamily="2" charset="0"/>
              </a:rPr>
              <a:t>uSfrd</a:t>
            </a:r>
            <a:r>
              <a:rPr lang="en-US" sz="3700" dirty="0" smtClean="0">
                <a:latin typeface="Kruti Dev 010" pitchFamily="2" charset="0"/>
              </a:rPr>
              <a:t> </a:t>
            </a:r>
            <a:r>
              <a:rPr lang="en-US" sz="3700" dirty="0" err="1" smtClean="0">
                <a:latin typeface="Kruti Dev 010" pitchFamily="2" charset="0"/>
              </a:rPr>
              <a:t>mRFkku</a:t>
            </a:r>
            <a:endParaRPr lang="en-US" sz="3700" dirty="0" smtClean="0">
              <a:latin typeface="Kruti Dev 010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0" pitchFamily="2" charset="0"/>
              </a:rPr>
              <a:t>Tkkx#d</a:t>
            </a:r>
            <a:r>
              <a:rPr lang="en-US" sz="3700" dirty="0" smtClean="0">
                <a:latin typeface="Kruti Dev 010" pitchFamily="2" charset="0"/>
              </a:rPr>
              <a:t> </a:t>
            </a:r>
            <a:r>
              <a:rPr lang="en-US" sz="3700" dirty="0" err="1" smtClean="0">
                <a:latin typeface="Kruti Dev 010" pitchFamily="2" charset="0"/>
              </a:rPr>
              <a:t>turk</a:t>
            </a:r>
            <a:endParaRPr lang="en-US" sz="3700" dirty="0" smtClean="0">
              <a:latin typeface="Kruti Dev 010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0" pitchFamily="2" charset="0"/>
              </a:rPr>
              <a:t>vkfFkZd</a:t>
            </a:r>
            <a:r>
              <a:rPr lang="en-US" sz="3700" dirty="0" smtClean="0">
                <a:latin typeface="Kruti Dev 010" pitchFamily="2" charset="0"/>
              </a:rPr>
              <a:t> </a:t>
            </a:r>
            <a:r>
              <a:rPr lang="en-US" sz="3700" dirty="0" err="1" smtClean="0">
                <a:latin typeface="Kruti Dev 010" pitchFamily="2" charset="0"/>
              </a:rPr>
              <a:t>lekurk</a:t>
            </a:r>
            <a:endParaRPr lang="en-US" sz="3700" dirty="0" smtClean="0">
              <a:latin typeface="Kruti Dev 010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0" pitchFamily="2" charset="0"/>
              </a:rPr>
              <a:t>ukxfjd</a:t>
            </a:r>
            <a:r>
              <a:rPr lang="en-US" sz="3700" dirty="0" smtClean="0">
                <a:latin typeface="Kruti Dev 010" pitchFamily="2" charset="0"/>
              </a:rPr>
              <a:t> Lora=</a:t>
            </a:r>
            <a:r>
              <a:rPr lang="en-US" sz="3700" dirty="0" err="1" smtClean="0">
                <a:latin typeface="Kruti Dev 010" pitchFamily="2" charset="0"/>
              </a:rPr>
              <a:t>rk</a:t>
            </a:r>
            <a:endParaRPr lang="en-US" sz="3700" dirty="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89281AE-EBCC-43A3-A09F-164B009D6F32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34B8F-61FD-459E-9C79-C7AE79C58300}" type="slidenum">
              <a:rPr lang="en-US" altLang="en-US"/>
              <a:pPr>
                <a:defRPr/>
              </a:pPr>
              <a:t>169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7D071D2-730A-45EE-BB27-61C22A65C31C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0057-0AA8-42C4-BB27-F7F67592EB11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43840"/>
            <a:ext cx="9052560" cy="1268307"/>
          </a:xfrm>
        </p:spPr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sz="5100" dirty="0" smtClean="0">
                <a:latin typeface="Kruti Dev 011" pitchFamily="2" charset="0"/>
              </a:rPr>
              <a:t/>
            </a:r>
            <a:br>
              <a:rPr lang="en-US" sz="5100" dirty="0" smtClean="0">
                <a:latin typeface="Kruti Dev 011" pitchFamily="2" charset="0"/>
              </a:rPr>
            </a:br>
            <a:r>
              <a:rPr lang="en-US" sz="5100" dirty="0" err="1" smtClean="0">
                <a:latin typeface="Kruti Dev 011" pitchFamily="2" charset="0"/>
              </a:rPr>
              <a:t>jktuhfr</a:t>
            </a:r>
            <a:r>
              <a:rPr lang="en-US" sz="5100" dirty="0" smtClean="0">
                <a:latin typeface="Kruti Dev 011" pitchFamily="2" charset="0"/>
              </a:rPr>
              <a:t> </a:t>
            </a:r>
            <a:r>
              <a:rPr lang="en-US" sz="5100" dirty="0" err="1" smtClean="0">
                <a:latin typeface="Kruti Dev 011" pitchFamily="2" charset="0"/>
              </a:rPr>
              <a:t>foKku</a:t>
            </a:r>
            <a:r>
              <a:rPr lang="en-US" sz="5100" dirty="0" smtClean="0">
                <a:latin typeface="Kruti Dev 011" pitchFamily="2" charset="0"/>
              </a:rPr>
              <a:t> dh </a:t>
            </a:r>
            <a:r>
              <a:rPr lang="en-US" sz="5100" dirty="0" err="1" smtClean="0">
                <a:latin typeface="Kruti Dev 011" pitchFamily="2" charset="0"/>
              </a:rPr>
              <a:t>vk</a:t>
            </a:r>
            <a:r>
              <a:rPr lang="en-US" sz="5100" dirty="0" smtClean="0">
                <a:latin typeface="Kruti Dev 011" pitchFamily="2" charset="0"/>
              </a:rPr>
              <a:t>/</a:t>
            </a:r>
            <a:r>
              <a:rPr lang="en-US" sz="5100" dirty="0" err="1" smtClean="0">
                <a:latin typeface="Kruti Dev 011" pitchFamily="2" charset="0"/>
              </a:rPr>
              <a:t>kqfud</a:t>
            </a:r>
            <a:r>
              <a:rPr lang="en-US" sz="5100" dirty="0" smtClean="0">
                <a:latin typeface="Kruti Dev 011" pitchFamily="2" charset="0"/>
              </a:rPr>
              <a:t> </a:t>
            </a:r>
            <a:r>
              <a:rPr lang="en-US" sz="5100" dirty="0" err="1" smtClean="0">
                <a:latin typeface="Kruti Dev 011" pitchFamily="2" charset="0"/>
              </a:rPr>
              <a:t>ifjHkk"kk</a:t>
            </a:r>
            <a:r>
              <a:rPr lang="en-US" sz="3900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/>
            </a:r>
            <a:br>
              <a:rPr lang="en-US" sz="3900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</a:br>
            <a:endParaRPr lang="en-US" sz="3900" dirty="0" smtClean="0">
              <a:solidFill>
                <a:schemeClr val="tx2">
                  <a:satMod val="130000"/>
                </a:schemeClr>
              </a:solidFill>
              <a:latin typeface="Kruti Dev 011" pitchFamily="2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81762"/>
            <a:ext cx="8465820" cy="5157893"/>
          </a:xfrm>
        </p:spPr>
        <p:txBody>
          <a:bodyPr rtlCol="0">
            <a:noAutofit/>
          </a:bodyPr>
          <a:lstStyle/>
          <a:p>
            <a:pPr marL="379037" indent="-265326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O;ogkj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v/;;u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pPr marL="379037" indent="-265326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fdz;kvks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v/;;u</a:t>
            </a:r>
          </a:p>
          <a:p>
            <a:pPr marL="379037" indent="-265326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>
                <a:latin typeface="Kruti Dev 011" pitchFamily="2" charset="0"/>
              </a:rPr>
              <a:t>		&amp;</a:t>
            </a:r>
            <a:r>
              <a:rPr lang="en-US" dirty="0" err="1" smtClean="0">
                <a:latin typeface="Kruti Dev 011" pitchFamily="2" charset="0"/>
              </a:rPr>
              <a:t>ftlds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fy</a:t>
            </a:r>
            <a:r>
              <a:rPr lang="en-US" dirty="0" smtClean="0">
                <a:latin typeface="Kruti Dev 011" pitchFamily="2" charset="0"/>
              </a:rPr>
              <a:t>, </a:t>
            </a:r>
            <a:r>
              <a:rPr lang="en-US" dirty="0" err="1" smtClean="0">
                <a:latin typeface="Kruti Dev 011" pitchFamily="2" charset="0"/>
              </a:rPr>
              <a:t>vkfFkZd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lkekftd</a:t>
            </a:r>
            <a:r>
              <a:rPr lang="en-US" dirty="0" smtClean="0">
                <a:latin typeface="Kruti Dev 011" pitchFamily="2" charset="0"/>
              </a:rPr>
              <a:t> thou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v/;;u </a:t>
            </a:r>
            <a:r>
              <a:rPr lang="en-US" dirty="0" err="1" smtClean="0">
                <a:latin typeface="Kruti Dev 011" pitchFamily="2" charset="0"/>
              </a:rPr>
              <a:t>vko';d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pPr marL="379037" indent="-265326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>
                <a:latin typeface="Kruti Dev 011" pitchFamily="2" charset="0"/>
              </a:rPr>
              <a:t>		&amp; </a:t>
            </a:r>
            <a:r>
              <a:rPr lang="en-US" dirty="0" err="1" smtClean="0">
                <a:latin typeface="Kruti Dev 011" pitchFamily="2" charset="0"/>
              </a:rPr>
              <a:t>vU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lkekftd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v/;;u </a:t>
            </a:r>
            <a:r>
              <a:rPr lang="en-US" dirty="0" err="1" smtClean="0">
                <a:latin typeface="Kruti Dev 011" pitchFamily="2" charset="0"/>
              </a:rPr>
              <a:t>vfuok;Z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tkrk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pPr marL="379037" indent="-265326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vk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kqfud</a:t>
            </a:r>
            <a:r>
              <a:rPr lang="en-US" dirty="0" smtClean="0">
                <a:latin typeface="Kruti Dev 011" pitchFamily="2" charset="0"/>
              </a:rPr>
              <a:t> v/;;u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'</a:t>
            </a:r>
            <a:r>
              <a:rPr lang="en-US" dirty="0" err="1" smtClean="0">
                <a:latin typeface="Kruti Dev 011" pitchFamily="2" charset="0"/>
              </a:rPr>
              <a:t>kfDr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dsUnz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endParaRPr lang="en-US" dirty="0" smtClean="0">
              <a:latin typeface="Kruti Dev 011" pitchFamily="2" charset="0"/>
            </a:endParaRPr>
          </a:p>
          <a:p>
            <a:pPr marL="379037" indent="-265326" eaLnBrk="1" fontAlgn="auto" hangingPunct="1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O;oLFkk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v/;;u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pPr marL="379037" indent="-265326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3700" dirty="0" smtClean="0">
              <a:latin typeface="Kruti Dev 010" pitchFamily="2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Ykksdra</a:t>
            </a:r>
            <a:r>
              <a:rPr lang="en-US" dirty="0" smtClean="0">
                <a:latin typeface="Kruti Dev 011" pitchFamily="2" charset="0"/>
              </a:rPr>
              <a:t>= dh </a:t>
            </a:r>
            <a:r>
              <a:rPr lang="en-US" dirty="0" err="1" smtClean="0">
                <a:latin typeface="Kruti Dev 011" pitchFamily="2" charset="0"/>
              </a:rPr>
              <a:t>lQyrk</a:t>
            </a:r>
            <a:r>
              <a:rPr lang="en-US" dirty="0" smtClean="0">
                <a:latin typeface="Kruti Dev 011" pitchFamily="2" charset="0"/>
              </a:rPr>
              <a:t> dh '</a:t>
            </a:r>
            <a:r>
              <a:rPr lang="en-US" dirty="0" err="1" smtClean="0">
                <a:latin typeface="Kruti Dev 011" pitchFamily="2" charset="0"/>
              </a:rPr>
              <a:t>krsZa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Lkekurk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vf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iztkra</a:t>
            </a:r>
            <a:r>
              <a:rPr lang="en-US" sz="3700" dirty="0" smtClean="0">
                <a:latin typeface="Kruti Dev 011" pitchFamily="2" charset="0"/>
              </a:rPr>
              <a:t>=</a:t>
            </a: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LoLFk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jktuhfrd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ny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lrdZ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usr`Ro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endParaRPr lang="en-US" sz="5000" dirty="0" smtClean="0">
              <a:latin typeface="Kruti Dev 011" pitchFamily="2" charset="0"/>
            </a:endParaRPr>
          </a:p>
          <a:p>
            <a:pPr eaLnBrk="1" hangingPunct="1"/>
            <a:endParaRPr lang="en-US" sz="50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D60861A-C5B3-467D-AD2F-C185FA220806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DCFA34-04EF-46B1-BFE0-EC605844CDED}" type="slidenum">
              <a:rPr lang="en-US" altLang="en-US"/>
              <a:pPr>
                <a:defRPr/>
              </a:pPr>
              <a:t>170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 III</a:t>
            </a:r>
            <a:endParaRPr lang="en-US" dirty="0"/>
          </a:p>
        </p:txBody>
      </p:sp>
      <p:sp>
        <p:nvSpPr>
          <p:cNvPr id="169987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latin typeface="Kruti Dev 011" pitchFamily="2" charset="0"/>
              </a:rPr>
              <a:t>rkuk'kkgh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Dictatorship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E884376-7E8D-4238-9DA4-7A326B34D43C}" type="datetime3">
              <a:rPr lang="en-US" altLang="en-US" smtClean="0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for the 1st year UG students of MGKVP by Dr Ravi Prakash, GGDC Sewapuri, Varanasi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E006A-8DFF-4DB0-A54A-911BA9F5CDA6}" type="slidenum">
              <a:rPr lang="en-US" altLang="en-US" smtClean="0"/>
              <a:pPr>
                <a:defRPr/>
              </a:pPr>
              <a:t>171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rkuk'kkgh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vfHkizk</a:t>
            </a:r>
            <a:r>
              <a:rPr lang="en-US" sz="3700" dirty="0" smtClean="0">
                <a:latin typeface="Kruti Dev 011" pitchFamily="2" charset="0"/>
              </a:rPr>
              <a:t>;</a:t>
            </a: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izkphu</a:t>
            </a:r>
            <a:r>
              <a:rPr lang="en-US" sz="3700" dirty="0" smtClean="0">
                <a:latin typeface="Kruti Dev 011" pitchFamily="2" charset="0"/>
              </a:rPr>
              <a:t>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vk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kqfud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vf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kuk;d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ra</a:t>
            </a:r>
            <a:r>
              <a:rPr lang="en-US" sz="3700" dirty="0" smtClean="0">
                <a:latin typeface="Kruti Dev 011" pitchFamily="2" charset="0"/>
              </a:rPr>
              <a:t>=</a:t>
            </a: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izeq</a:t>
            </a:r>
            <a:r>
              <a:rPr lang="en-US" sz="3700" dirty="0" smtClean="0">
                <a:latin typeface="Kruti Dev 011" pitchFamily="2" charset="0"/>
              </a:rPr>
              <a:t>[k y{</a:t>
            </a:r>
            <a:r>
              <a:rPr lang="en-US" sz="3700" dirty="0" err="1" smtClean="0">
                <a:latin typeface="Kruti Dev 011" pitchFamily="2" charset="0"/>
              </a:rPr>
              <a:t>k.k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xq.k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nks"k</a:t>
            </a:r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43EE2AF-ECD5-400C-975E-33214FEFE157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AD910-7C84-44B0-9B6E-14FFDF6CE3D5}" type="slidenum">
              <a:rPr lang="en-US" altLang="en-US"/>
              <a:pPr>
                <a:defRPr/>
              </a:pPr>
              <a:t>172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vf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kuk;dra</a:t>
            </a:r>
            <a:r>
              <a:rPr lang="en-US" dirty="0" smtClean="0">
                <a:latin typeface="Kruti Dev 011" pitchFamily="2" charset="0"/>
              </a:rPr>
              <a:t>= ;k </a:t>
            </a:r>
            <a:r>
              <a:rPr lang="en-US" dirty="0" err="1" smtClean="0">
                <a:latin typeface="Kruti Dev 011" pitchFamily="2" charset="0"/>
              </a:rPr>
              <a:t>rkuk’kkgh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vfHkizk</a:t>
            </a:r>
            <a:r>
              <a:rPr lang="en-US" dirty="0" smtClean="0">
                <a:latin typeface="Kruti Dev 011" pitchFamily="2" charset="0"/>
              </a:rPr>
              <a:t>;</a:t>
            </a:r>
          </a:p>
        </p:txBody>
      </p:sp>
      <p:sp>
        <p:nvSpPr>
          <p:cNvPr id="172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Rkkuk’kkgh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gekjk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vfHkizk</a:t>
            </a:r>
            <a:r>
              <a:rPr lang="en-US" sz="3700" dirty="0" smtClean="0">
                <a:latin typeface="Kruti Dev 011" pitchFamily="2" charset="0"/>
              </a:rPr>
              <a:t>; ,d </a:t>
            </a:r>
            <a:r>
              <a:rPr lang="en-US" sz="3700" dirty="0" err="1" smtClean="0">
                <a:latin typeface="Kruti Dev 011" pitchFamily="2" charset="0"/>
              </a:rPr>
              <a:t>O;fDRk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vFkok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O;fDr;ksa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lewg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‘</a:t>
            </a:r>
            <a:r>
              <a:rPr lang="en-US" sz="3700" dirty="0" err="1" smtClean="0">
                <a:latin typeface="Kruti Dev 011" pitchFamily="2" charset="0"/>
              </a:rPr>
              <a:t>kklu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tks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lRrk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ij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cyiwoZd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vf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kdkj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dj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ysrs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vkSj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mldk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vlhfer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iz;ksx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djrs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gSaA</a:t>
            </a:r>
            <a:r>
              <a:rPr lang="en-US" sz="3700" dirty="0" smtClean="0">
                <a:latin typeface="Kruti Dev 011" pitchFamily="2" charset="0"/>
              </a:rPr>
              <a:t> </a:t>
            </a:r>
          </a:p>
          <a:p>
            <a:pPr eaLnBrk="1" hangingPunct="1">
              <a:buFont typeface="Arial" charset="0"/>
              <a:buNone/>
            </a:pPr>
            <a:r>
              <a:rPr lang="en-US" sz="3700" dirty="0" smtClean="0">
                <a:latin typeface="Kruti Dev 011" pitchFamily="2" charset="0"/>
              </a:rPr>
              <a:t>						       &amp; </a:t>
            </a:r>
            <a:r>
              <a:rPr lang="en-US" sz="3700" dirty="0" err="1" smtClean="0">
                <a:latin typeface="Kruti Dev 011" pitchFamily="2" charset="0"/>
              </a:rPr>
              <a:t>U;weSu</a:t>
            </a:r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B88F5DB-8EC9-458C-A15C-AECE3867A4BF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54BDF-C374-4397-9C1D-A50DDC236C4E}" type="slidenum">
              <a:rPr lang="en-US" altLang="en-US"/>
              <a:pPr>
                <a:defRPr/>
              </a:pPr>
              <a:t>173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vf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kuk;dra</a:t>
            </a:r>
            <a:r>
              <a:rPr lang="en-US" dirty="0" smtClean="0">
                <a:latin typeface="Kruti Dev 011" pitchFamily="2" charset="0"/>
              </a:rPr>
              <a:t>= ;k </a:t>
            </a:r>
            <a:r>
              <a:rPr lang="en-US" dirty="0" err="1" smtClean="0">
                <a:latin typeface="Kruti Dev 011" pitchFamily="2" charset="0"/>
              </a:rPr>
              <a:t>rkuk’kkgh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vfHkizk</a:t>
            </a:r>
            <a:r>
              <a:rPr lang="en-US" dirty="0" smtClean="0">
                <a:latin typeface="Kruti Dev 011" pitchFamily="2" charset="0"/>
              </a:rPr>
              <a:t>;</a:t>
            </a:r>
          </a:p>
        </p:txBody>
      </p:sp>
      <p:sp>
        <p:nvSpPr>
          <p:cNvPr id="173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Kruti Dev 011" pitchFamily="2" charset="0"/>
              </a:rPr>
              <a:t>   </a:t>
            </a:r>
            <a:r>
              <a:rPr lang="en-US" sz="3700" dirty="0" smtClean="0">
                <a:latin typeface="Kruti Dev 011" pitchFamily="2" charset="0"/>
              </a:rPr>
              <a:t>^^;g ,d </a:t>
            </a:r>
            <a:r>
              <a:rPr lang="en-US" sz="3700" dirty="0" err="1" smtClean="0">
                <a:latin typeface="Kruti Dev 011" pitchFamily="2" charset="0"/>
              </a:rPr>
              <a:t>O;fDr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‘</a:t>
            </a:r>
            <a:r>
              <a:rPr lang="en-US" sz="3700" dirty="0" err="1" smtClean="0">
                <a:latin typeface="Kruti Dev 011" pitchFamily="2" charset="0"/>
              </a:rPr>
              <a:t>kklu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gksrk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tks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vius</a:t>
            </a:r>
            <a:r>
              <a:rPr lang="en-US" sz="3700" dirty="0" smtClean="0">
                <a:latin typeface="Kruti Dev 011" pitchFamily="2" charset="0"/>
              </a:rPr>
              <a:t> in </a:t>
            </a:r>
            <a:r>
              <a:rPr lang="en-US" sz="3700" dirty="0" err="1" smtClean="0">
                <a:latin typeface="Kruti Dev 011" pitchFamily="2" charset="0"/>
              </a:rPr>
              <a:t>dks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eq</a:t>
            </a:r>
            <a:r>
              <a:rPr lang="en-US" sz="3700" dirty="0" smtClean="0">
                <a:latin typeface="Kruti Dev 011" pitchFamily="2" charset="0"/>
              </a:rPr>
              <a:t>[;</a:t>
            </a:r>
            <a:r>
              <a:rPr lang="en-US" sz="3700" dirty="0" err="1" smtClean="0">
                <a:latin typeface="Kruti Dev 011" pitchFamily="2" charset="0"/>
              </a:rPr>
              <a:t>r;k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oa’k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ijEijk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izkIr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ugha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djrk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vfirq</a:t>
            </a:r>
            <a:r>
              <a:rPr lang="en-US" sz="3700" dirty="0" smtClean="0">
                <a:latin typeface="Kruti Dev 011" pitchFamily="2" charset="0"/>
              </a:rPr>
              <a:t> ‘</a:t>
            </a:r>
            <a:r>
              <a:rPr lang="en-US" sz="3700" dirty="0" err="1" smtClean="0">
                <a:latin typeface="Kruti Dev 011" pitchFamily="2" charset="0"/>
              </a:rPr>
              <a:t>kfDr</a:t>
            </a:r>
            <a:r>
              <a:rPr lang="en-US" sz="3700" dirty="0" smtClean="0">
                <a:latin typeface="Kruti Dev 011" pitchFamily="2" charset="0"/>
              </a:rPr>
              <a:t> ;k </a:t>
            </a:r>
            <a:r>
              <a:rPr lang="en-US" sz="3700" dirty="0" err="1" smtClean="0">
                <a:latin typeface="Kruti Dev 011" pitchFamily="2" charset="0"/>
              </a:rPr>
              <a:t>lgefr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lkekU;r;k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nksuks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la;ksx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izkIr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djrk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mlds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ikl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iw.kZ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lEizHkqrk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gksuh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pkfg</a:t>
            </a:r>
            <a:r>
              <a:rPr lang="en-US" sz="3700" dirty="0" smtClean="0">
                <a:latin typeface="Kruti Dev 011" pitchFamily="2" charset="0"/>
              </a:rPr>
              <a:t>,] </a:t>
            </a:r>
            <a:r>
              <a:rPr lang="en-US" sz="3700" dirty="0" err="1" smtClean="0">
                <a:latin typeface="Kruti Dev 011" pitchFamily="2" charset="0"/>
              </a:rPr>
              <a:t>ftldk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iz;ksx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og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dkuwuks</a:t>
            </a:r>
            <a:r>
              <a:rPr lang="en-US" sz="3700" dirty="0" smtClean="0">
                <a:latin typeface="Kruti Dev 011" pitchFamily="2" charset="0"/>
              </a:rPr>
              <a:t> dh </a:t>
            </a:r>
            <a:r>
              <a:rPr lang="en-US" sz="3700" dirty="0" err="1" smtClean="0">
                <a:latin typeface="Kruti Dev 011" pitchFamily="2" charset="0"/>
              </a:rPr>
              <a:t>vis</a:t>
            </a:r>
            <a:r>
              <a:rPr lang="en-US" sz="3700" dirty="0" smtClean="0">
                <a:latin typeface="Kruti Dev 011" pitchFamily="2" charset="0"/>
              </a:rPr>
              <a:t>{</a:t>
            </a:r>
            <a:r>
              <a:rPr lang="en-US" sz="3700" dirty="0" err="1" smtClean="0">
                <a:latin typeface="Kruti Dev 011" pitchFamily="2" charset="0"/>
              </a:rPr>
              <a:t>kk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euekus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vkns’k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tkjh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djds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djsA</a:t>
            </a:r>
            <a:r>
              <a:rPr lang="en-US" sz="3700" dirty="0" smtClean="0">
                <a:latin typeface="Kruti Dev 011" pitchFamily="2" charset="0"/>
              </a:rPr>
              <a:t>**</a:t>
            </a:r>
          </a:p>
          <a:p>
            <a:pPr eaLnBrk="1" hangingPunct="1">
              <a:buFont typeface="Arial" charset="0"/>
              <a:buNone/>
            </a:pPr>
            <a:r>
              <a:rPr lang="en-US" sz="3700" dirty="0" smtClean="0">
                <a:latin typeface="Kruti Dev 011" pitchFamily="2" charset="0"/>
              </a:rPr>
              <a:t>							&amp;</a:t>
            </a:r>
            <a:r>
              <a:rPr lang="en-US" sz="3700" dirty="0" err="1" smtClean="0">
                <a:latin typeface="Kruti Dev 011" pitchFamily="2" charset="0"/>
              </a:rPr>
              <a:t>lksYVkÅ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3700" dirty="0" smtClean="0">
                <a:latin typeface="Kruti Dev 011" pitchFamily="2" charset="0"/>
              </a:rPr>
              <a:t>		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C69E307-2A58-4382-9157-3C34F82B11FF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B7E5F-A197-422A-9333-FBB61A79A44E}" type="slidenum">
              <a:rPr lang="en-US" altLang="en-US"/>
              <a:pPr>
                <a:defRPr/>
              </a:pPr>
              <a:t>174</a:t>
            </a:fld>
            <a:endParaRPr lang="en-US" altLang="en-US" dirty="0"/>
          </a:p>
        </p:txBody>
      </p:sp>
    </p:spTree>
  </p:cSld>
  <p:clrMapOvr>
    <a:masterClrMapping/>
  </p:clrMapOvr>
  <p:transition spd="slow">
    <p:split/>
  </p:transition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vf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kuk;dra</a:t>
            </a:r>
            <a:r>
              <a:rPr lang="en-US" dirty="0" smtClean="0">
                <a:latin typeface="Kruti Dev 011" pitchFamily="2" charset="0"/>
              </a:rPr>
              <a:t>= ;k </a:t>
            </a:r>
            <a:r>
              <a:rPr lang="en-US" dirty="0" err="1" smtClean="0">
                <a:latin typeface="Kruti Dev 011" pitchFamily="2" charset="0"/>
              </a:rPr>
              <a:t>rkuk’kkgh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fo’ks”krk,a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74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jkT</a:t>
            </a:r>
            <a:r>
              <a:rPr lang="en-US" sz="3700" dirty="0" smtClean="0">
                <a:latin typeface="Kruti Dev 011" pitchFamily="2" charset="0"/>
              </a:rPr>
              <a:t>; </a:t>
            </a:r>
            <a:r>
              <a:rPr lang="en-US" sz="3700" dirty="0" err="1" smtClean="0">
                <a:latin typeface="Kruti Dev 011" pitchFamily="2" charset="0"/>
              </a:rPr>
              <a:t>dks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lEiw.kZ</a:t>
            </a:r>
            <a:r>
              <a:rPr lang="en-US" sz="3700" dirty="0" smtClean="0">
                <a:latin typeface="Kruti Dev 011" pitchFamily="2" charset="0"/>
              </a:rPr>
              <a:t> ‘</a:t>
            </a:r>
            <a:r>
              <a:rPr lang="en-US" sz="3700" dirty="0" err="1" smtClean="0">
                <a:latin typeface="Kruti Dev 011" pitchFamily="2" charset="0"/>
              </a:rPr>
              <a:t>kfDr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nsus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leFkZd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yksdra</a:t>
            </a:r>
            <a:r>
              <a:rPr lang="en-US" sz="3700" dirty="0" smtClean="0">
                <a:latin typeface="Kruti Dev 011" pitchFamily="2" charset="0"/>
              </a:rPr>
              <a:t>=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fojks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kh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smtClean="0">
                <a:latin typeface="Kruti Dev 011" pitchFamily="2" charset="0"/>
              </a:rPr>
              <a:t>,d </a:t>
            </a:r>
            <a:r>
              <a:rPr lang="en-US" sz="3700" dirty="0" err="1" smtClean="0">
                <a:latin typeface="Kruti Dev 011" pitchFamily="2" charset="0"/>
              </a:rPr>
              <a:t>O;fDr</a:t>
            </a:r>
            <a:r>
              <a:rPr lang="en-US" sz="3700" dirty="0" smtClean="0">
                <a:latin typeface="Kruti Dev 011" pitchFamily="2" charset="0"/>
              </a:rPr>
              <a:t> dh </a:t>
            </a:r>
            <a:r>
              <a:rPr lang="en-US" sz="3700" dirty="0" err="1" smtClean="0">
                <a:latin typeface="Kruti Dev 011" pitchFamily="2" charset="0"/>
              </a:rPr>
              <a:t>loksZPprk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O;fDrxr</a:t>
            </a:r>
            <a:r>
              <a:rPr lang="en-US" sz="3700" dirty="0" smtClean="0">
                <a:latin typeface="Kruti Dev 011" pitchFamily="2" charset="0"/>
              </a:rPr>
              <a:t> Lora=</a:t>
            </a:r>
            <a:r>
              <a:rPr lang="en-US" sz="3700" dirty="0" err="1" smtClean="0">
                <a:latin typeface="Kruti Dev 011" pitchFamily="2" charset="0"/>
              </a:rPr>
              <a:t>rk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fojks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kh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ehfM;k</a:t>
            </a:r>
            <a:r>
              <a:rPr lang="en-US" sz="3700" dirty="0" smtClean="0">
                <a:latin typeface="Kruti Dev 011" pitchFamily="2" charset="0"/>
              </a:rPr>
              <a:t>] </a:t>
            </a:r>
            <a:r>
              <a:rPr lang="en-US" sz="3700" dirty="0" err="1" smtClean="0">
                <a:latin typeface="Kruti Dev 011" pitchFamily="2" charset="0"/>
              </a:rPr>
              <a:t>lkfgR</a:t>
            </a:r>
            <a:r>
              <a:rPr lang="en-US" sz="3700" dirty="0" smtClean="0">
                <a:latin typeface="Kruti Dev 011" pitchFamily="2" charset="0"/>
              </a:rPr>
              <a:t>;] </a:t>
            </a:r>
            <a:r>
              <a:rPr lang="en-US" sz="3700" dirty="0" err="1" smtClean="0">
                <a:latin typeface="Kruti Dev 011" pitchFamily="2" charset="0"/>
              </a:rPr>
              <a:t>laxhr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ij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fu;a</a:t>
            </a:r>
            <a:r>
              <a:rPr lang="en-US" sz="3700" dirty="0" smtClean="0">
                <a:latin typeface="Kruti Dev 011" pitchFamily="2" charset="0"/>
              </a:rPr>
              <a:t>=.k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leFkZd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mxz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jk”Vªokn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leFkZd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smtClean="0">
                <a:latin typeface="Kruti Dev 011" pitchFamily="2" charset="0"/>
              </a:rPr>
              <a:t>;q)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leFkZd</a:t>
            </a:r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7B2E3EA-458F-4401-8279-65D1C77741E5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4E87E-747D-46B7-934E-69C0B28FC834}" type="slidenum">
              <a:rPr lang="en-US" altLang="en-US"/>
              <a:pPr>
                <a:defRPr/>
              </a:pPr>
              <a:t>175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vf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kuk;dra</a:t>
            </a:r>
            <a:r>
              <a:rPr lang="en-US" dirty="0" smtClean="0">
                <a:latin typeface="Kruti Dev 011" pitchFamily="2" charset="0"/>
              </a:rPr>
              <a:t>=&amp; </a:t>
            </a:r>
            <a:r>
              <a:rPr lang="en-US" dirty="0" err="1" smtClean="0">
                <a:latin typeface="Kruti Dev 011" pitchFamily="2" charset="0"/>
              </a:rPr>
              <a:t>izkphu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uohu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75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lRrk/kkjh O;fDr lSfud ‘kfDr dh loksZPprk ds vk/kkj ij vf/kuk;d cu tkrs Fks tSls&amp; usiksfy;u cksukikVZ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izFke fo’o;q) ds i‘pkr 1922 esa Qkalhny dh lgk;rk ls eqlksfyuh] lu 1923 esa izheks fn fjosjk Lisu esa vkSj lu 1933 esa fgVyj ukthny dh lgk;rk ls teZuh dk vf/kuk;d cu cSBkA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264A45C-414E-4703-906D-9B316ED5DBD0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B4D91-FD18-44DB-BD3E-0BCA7D113276}" type="slidenum">
              <a:rPr lang="en-US" altLang="en-US"/>
              <a:pPr>
                <a:defRPr/>
              </a:pPr>
              <a:t>176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vf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kuk;dra</a:t>
            </a:r>
            <a:r>
              <a:rPr lang="en-US" dirty="0" smtClean="0">
                <a:latin typeface="Kruti Dev 011" pitchFamily="2" charset="0"/>
              </a:rPr>
              <a:t>=&amp; </a:t>
            </a:r>
            <a:r>
              <a:rPr lang="en-US" dirty="0" err="1" smtClean="0">
                <a:latin typeface="Kruti Dev 011" pitchFamily="2" charset="0"/>
              </a:rPr>
              <a:t>izeq</a:t>
            </a:r>
            <a:r>
              <a:rPr lang="en-US" dirty="0" smtClean="0">
                <a:latin typeface="Kruti Dev 011" pitchFamily="2" charset="0"/>
              </a:rPr>
              <a:t>[k y{</a:t>
            </a:r>
            <a:r>
              <a:rPr lang="en-US" dirty="0" err="1" smtClean="0">
                <a:latin typeface="Kruti Dev 011" pitchFamily="2" charset="0"/>
              </a:rPr>
              <a:t>k.k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76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lokZf/kdkjokn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iztkra= dk fojks/k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,d ny] ,d usrk] vkSj ,d dk;Zdze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O;fDrxr Lora=rk dk ‘k=q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&amp;eqlksfyuh dk ;qod laxBu dks vkns’k&amp;^ fo’okl] vkKkikyu] vkSj ;q)*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&amp;fgVyj ^drZO;] vuq’kklu vkSj R;kx dks thou dk ewyea= dgrk FkkA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E0CAFC0-E452-4403-8FE4-5B591D53C7CB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ADE2D-5E01-46FA-A2ED-AA905172D3D9}" type="slidenum">
              <a:rPr lang="en-US" altLang="en-US"/>
              <a:pPr>
                <a:defRPr/>
              </a:pPr>
              <a:t>177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vf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kuk;dra</a:t>
            </a:r>
            <a:r>
              <a:rPr lang="en-US" dirty="0" smtClean="0">
                <a:latin typeface="Kruti Dev 011" pitchFamily="2" charset="0"/>
              </a:rPr>
              <a:t>=&amp; </a:t>
            </a:r>
            <a:r>
              <a:rPr lang="en-US" dirty="0" err="1" smtClean="0">
                <a:latin typeface="Kruti Dev 011" pitchFamily="2" charset="0"/>
              </a:rPr>
              <a:t>izeq</a:t>
            </a:r>
            <a:r>
              <a:rPr lang="en-US" dirty="0" smtClean="0">
                <a:latin typeface="Kruti Dev 011" pitchFamily="2" charset="0"/>
              </a:rPr>
              <a:t>[k y{</a:t>
            </a:r>
            <a:r>
              <a:rPr lang="en-US" dirty="0" err="1" smtClean="0">
                <a:latin typeface="Kruti Dev 011" pitchFamily="2" charset="0"/>
              </a:rPr>
              <a:t>k.k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77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tuer ds lk/kuks ij dBksj fu;a=.k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mxzjk“Vªokn esa fo’okl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;q) vkSj mifuosf’kd foLrkj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	&amp; ^iq:”k ds thou esa ;q) dk ogh LFkku gS tks L=h ds thou esa ekr`Ro dk*  	&amp; fgVyj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99262E-B41E-40A5-A130-141F07154214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80B72-2C59-4B08-8612-F02F0B6DEFAC}" type="slidenum">
              <a:rPr lang="en-US" altLang="en-US"/>
              <a:pPr>
                <a:defRPr/>
              </a:pPr>
              <a:t>178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vf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kuk;dra</a:t>
            </a:r>
            <a:r>
              <a:rPr lang="en-US" dirty="0" smtClean="0">
                <a:latin typeface="Kruti Dev 011" pitchFamily="2" charset="0"/>
              </a:rPr>
              <a:t>= ;k </a:t>
            </a:r>
            <a:r>
              <a:rPr lang="en-US" dirty="0" err="1" smtClean="0">
                <a:latin typeface="Kruti Dev 011" pitchFamily="2" charset="0"/>
              </a:rPr>
              <a:t>rkuk’kkgh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xq.k</a:t>
            </a:r>
            <a:r>
              <a:rPr lang="en-US" dirty="0" smtClean="0">
                <a:latin typeface="Kruti Dev 011" pitchFamily="2" charset="0"/>
              </a:rPr>
              <a:t> </a:t>
            </a:r>
          </a:p>
        </p:txBody>
      </p:sp>
      <p:sp>
        <p:nvSpPr>
          <p:cNvPr id="178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‘kklu O;oLFkk esa Rofjr fu.kZ;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fuf‘pr mRrjnkf;Ro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izcy jk”Vªokn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Hkz”Vkpkj eqDr iz’kklu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ladVdky ds fy, mi;qDr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3454AC4-72B0-4350-B298-0F8D0DF5AF30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D6917E-695E-4BB3-85EC-CB2CBF7ECDF5}" type="slidenum">
              <a:rPr lang="en-US" altLang="en-US"/>
              <a:pPr>
                <a:defRPr/>
              </a:pPr>
              <a:t>179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vk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kqfud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{</a:t>
            </a:r>
            <a:r>
              <a:rPr lang="en-US" dirty="0" err="1" smtClean="0">
                <a:latin typeface="Kruti Dev 011" pitchFamily="2" charset="0"/>
              </a:rPr>
              <a:t>ks</a:t>
            </a:r>
            <a:r>
              <a:rPr lang="en-US" dirty="0" smtClean="0">
                <a:latin typeface="Kruti Dev 011" pitchFamily="2" charset="0"/>
              </a:rPr>
              <a:t>=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79037" indent="-265326" eaLnBrk="1" fontAlgn="auto" hangingPunct="1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err="1" smtClean="0">
              <a:latin typeface="Kruti Dev 010" pitchFamily="2" charset="0"/>
            </a:endParaRPr>
          </a:p>
          <a:p>
            <a:pPr marL="379037" indent="-265326" eaLnBrk="1" fontAlgn="auto" hangingPunct="1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700" dirty="0" err="1" smtClean="0">
                <a:latin typeface="Kruti Dev 011" pitchFamily="2" charset="0"/>
              </a:rPr>
              <a:t>jktuhfr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foKku</a:t>
            </a:r>
            <a:r>
              <a:rPr lang="en-US" sz="3700" dirty="0" smtClean="0">
                <a:latin typeface="Kruti Dev 011" pitchFamily="2" charset="0"/>
              </a:rPr>
              <a:t> ’</a:t>
            </a:r>
            <a:r>
              <a:rPr lang="en-US" sz="3700" dirty="0" err="1" smtClean="0">
                <a:latin typeface="Kruti Dev 011" pitchFamily="2" charset="0"/>
              </a:rPr>
              <a:t>kfDr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v/;;u </a:t>
            </a:r>
            <a:r>
              <a:rPr lang="en-US" sz="3700" dirty="0" err="1" smtClean="0">
                <a:latin typeface="Kruti Dev 011" pitchFamily="2" charset="0"/>
              </a:rPr>
              <a:t>gSA</a:t>
            </a:r>
            <a:endParaRPr lang="en-US" sz="3700" dirty="0" smtClean="0">
              <a:latin typeface="Kruti Dev 011" pitchFamily="2" charset="0"/>
            </a:endParaRPr>
          </a:p>
          <a:p>
            <a:pPr marL="379037" indent="-265326" eaLnBrk="1" fontAlgn="auto" hangingPunct="1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700" dirty="0" err="1" smtClean="0">
                <a:latin typeface="Kruti Dev 011" pitchFamily="2" charset="0"/>
              </a:rPr>
              <a:t>jktuhfr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foKku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leL;kvksa</a:t>
            </a:r>
            <a:r>
              <a:rPr lang="en-US" sz="3700" dirty="0" smtClean="0">
                <a:latin typeface="Kruti Dev 011" pitchFamily="2" charset="0"/>
              </a:rPr>
              <a:t>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la?k”kZ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v/;;u </a:t>
            </a:r>
            <a:r>
              <a:rPr lang="en-US" sz="3700" dirty="0" err="1" smtClean="0">
                <a:latin typeface="Kruti Dev 011" pitchFamily="2" charset="0"/>
              </a:rPr>
              <a:t>gSA</a:t>
            </a:r>
            <a:endParaRPr lang="en-US" sz="3700" dirty="0" smtClean="0">
              <a:latin typeface="Kruti Dev 011" pitchFamily="2" charset="0"/>
            </a:endParaRPr>
          </a:p>
          <a:p>
            <a:pPr marL="379037" indent="-265326" eaLnBrk="1" fontAlgn="auto" hangingPunct="1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700" dirty="0" err="1" smtClean="0">
                <a:latin typeface="Kruti Dev 011" pitchFamily="2" charset="0"/>
              </a:rPr>
              <a:t>lÙkk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rFkk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jkT</a:t>
            </a:r>
            <a:r>
              <a:rPr lang="en-US" sz="3700" dirty="0" smtClean="0">
                <a:latin typeface="Kruti Dev 011" pitchFamily="2" charset="0"/>
              </a:rPr>
              <a:t>; ’</a:t>
            </a:r>
            <a:r>
              <a:rPr lang="en-US" sz="3700" dirty="0" err="1" smtClean="0">
                <a:latin typeface="Kruti Dev 011" pitchFamily="2" charset="0"/>
              </a:rPr>
              <a:t>kfDr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v/;;u </a:t>
            </a:r>
            <a:r>
              <a:rPr lang="en-US" sz="3700" dirty="0" err="1" smtClean="0">
                <a:latin typeface="Kruti Dev 011" pitchFamily="2" charset="0"/>
              </a:rPr>
              <a:t>gSA</a:t>
            </a:r>
            <a:endParaRPr lang="en-US" sz="3700" dirty="0" smtClean="0">
              <a:latin typeface="Kruti Dev 011" pitchFamily="2" charset="0"/>
            </a:endParaRPr>
          </a:p>
          <a:p>
            <a:pPr marL="379037" indent="-265326" eaLnBrk="1" fontAlgn="auto" hangingPunct="1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700" dirty="0" err="1" smtClean="0">
                <a:latin typeface="Kruti Dev 011" pitchFamily="2" charset="0"/>
              </a:rPr>
              <a:t>Lkkekftd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ewY;ksa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vkf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kdkfjd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vkoaVu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gSA</a:t>
            </a:r>
            <a:endParaRPr lang="en-US" sz="3700" dirty="0" smtClean="0">
              <a:latin typeface="Kruti Dev 011" pitchFamily="2" charset="0"/>
            </a:endParaRPr>
          </a:p>
          <a:p>
            <a:pPr marL="379037" indent="-265326" eaLnBrk="1" fontAlgn="auto" hangingPunct="1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700" dirty="0" err="1" smtClean="0">
                <a:latin typeface="Kruti Dev 011" pitchFamily="2" charset="0"/>
              </a:rPr>
              <a:t>jktuhfr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foKku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lkoZtfud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lgefr</a:t>
            </a:r>
            <a:r>
              <a:rPr lang="en-US" sz="3700" dirty="0" smtClean="0">
                <a:latin typeface="Kruti Dev 011" pitchFamily="2" charset="0"/>
              </a:rPr>
              <a:t>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lkekU</a:t>
            </a:r>
            <a:r>
              <a:rPr lang="en-US" sz="3700" dirty="0" smtClean="0">
                <a:latin typeface="Kruti Dev 011" pitchFamily="2" charset="0"/>
              </a:rPr>
              <a:t>; </a:t>
            </a:r>
            <a:r>
              <a:rPr lang="en-US" sz="3700" dirty="0" err="1" smtClean="0">
                <a:latin typeface="Kruti Dev 011" pitchFamily="2" charset="0"/>
              </a:rPr>
              <a:t>vfHker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v/;;u </a:t>
            </a:r>
            <a:r>
              <a:rPr lang="en-US" sz="3700" dirty="0" err="1" smtClean="0">
                <a:latin typeface="Kruti Dev 011" pitchFamily="2" charset="0"/>
              </a:rPr>
              <a:t>gSA</a:t>
            </a:r>
            <a:endParaRPr lang="en-US" sz="3700" dirty="0" smtClean="0">
              <a:latin typeface="Kruti Dev 011" pitchFamily="2" charset="0"/>
            </a:endParaRPr>
          </a:p>
          <a:p>
            <a:pPr marL="379037" indent="-265326" eaLnBrk="1" fontAlgn="auto" hangingPunct="1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4600" dirty="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CF095A3-BAE1-495D-BC56-AFFA67DD971F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656DC14-29BE-4AC0-87A9-37688725823A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18434" grpId="0"/>
      <p:bldP spid="7270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270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270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270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270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270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270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270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270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270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270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vf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kuk;dra</a:t>
            </a:r>
            <a:r>
              <a:rPr lang="en-US" dirty="0" smtClean="0">
                <a:latin typeface="Kruti Dev 011" pitchFamily="2" charset="0"/>
              </a:rPr>
              <a:t>= ;k </a:t>
            </a:r>
            <a:r>
              <a:rPr lang="en-US" dirty="0" err="1" smtClean="0">
                <a:latin typeface="Kruti Dev 011" pitchFamily="2" charset="0"/>
              </a:rPr>
              <a:t>rkuk’kkgh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nks”k</a:t>
            </a:r>
            <a:r>
              <a:rPr lang="en-US" dirty="0" smtClean="0">
                <a:latin typeface="Kruti Dev 011" pitchFamily="2" charset="0"/>
              </a:rPr>
              <a:t> </a:t>
            </a:r>
          </a:p>
        </p:txBody>
      </p:sp>
      <p:sp>
        <p:nvSpPr>
          <p:cNvPr id="179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vyksdrkaf=d ‘kklu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dzkfURkfojks/kh 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feF;kokn dk leFkZd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fgalk ds okrkoj.k dk l`tu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O;fDrxr ;k oxhZ; fgr ij vk/kkfjr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vU;k;iw.kZ ‘kklu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A0A8CD9-E986-4189-AD6D-66C646FD44FA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E44A0-B355-4C66-B556-7F7C3C56D21B}" type="slidenum">
              <a:rPr lang="en-US" altLang="en-US"/>
              <a:pPr>
                <a:defRPr/>
              </a:pPr>
              <a:t>180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 III</a:t>
            </a:r>
            <a:endParaRPr lang="en-US" dirty="0"/>
          </a:p>
        </p:txBody>
      </p:sp>
      <p:sp>
        <p:nvSpPr>
          <p:cNvPr id="180227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Types of Government 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  <a:latin typeface="Kruti Dev 011" pitchFamily="2" charset="0"/>
              </a:rPr>
              <a:t>ljdkj ds izdkj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E884376-7E8D-4238-9DA4-7A326B34D43C}" type="datetime3">
              <a:rPr lang="en-US" altLang="en-US" smtClean="0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for the 1st year UG students of MGKVP by Dr Ravi Prakash, GGDC Sewapuri, Varanasi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A5CF00-6037-4DBC-A2F2-C89525F77AEB}" type="slidenum">
              <a:rPr lang="en-US" altLang="en-US" smtClean="0"/>
              <a:pPr>
                <a:defRPr/>
              </a:pPr>
              <a:t>181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0176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  <a:latin typeface="Kruti Dev 011" pitchFamily="2" charset="0"/>
              </a:rPr>
              <a:t>	</a:t>
            </a: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ljdkj</a:t>
            </a:r>
            <a:r>
              <a:rPr lang="en-US" dirty="0" smtClean="0">
                <a:latin typeface="Kruti Dev 011" pitchFamily="2" charset="0"/>
              </a:rPr>
              <a:t> </a:t>
            </a:r>
          </a:p>
        </p:txBody>
      </p:sp>
      <p:sp>
        <p:nvSpPr>
          <p:cNvPr id="181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jkT; ,d fujadkj laLFkk gksrh gS] tks dk;Z ugha djrh gSA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jkT; viuh lEizHkqq ‘kfDr dk iz;ksx ljdkj ds ek/;e ls djrh gSA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ljdkj ls gekjk rkRi;Z mu lHkh O;fDr;ksa] laLFkkvksa vkSj lk/kuks ls gksrk gS] ftuds }kjk jkT; dh bPNk dh vfHkO;fDr gksrh gS] rFkk mls dk;Z:i ess ifjf.kr fd;k tkrk gSA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11216F-35CA-4286-BDBA-D355A8658B88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5D12DA-6E9A-4DF8-A46E-D3D645FF8D13}" type="slidenum">
              <a:rPr lang="en-US" altLang="en-US"/>
              <a:pPr>
                <a:defRPr/>
              </a:pPr>
              <a:t>182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ljdkj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vax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82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ljdkj ds rhu vax gksrs gSa&amp;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	&amp; O;oLFkkfidk</a:t>
            </a:r>
          </a:p>
          <a:p>
            <a:pPr eaLnBrk="1" hangingPunct="1">
              <a:buFont typeface="Arial" charset="0"/>
              <a:buNone/>
            </a:pPr>
            <a:endParaRPr lang="en-US" smtClean="0">
              <a:latin typeface="Kruti Dev 011" pitchFamily="2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	&amp; dk;Zikfydk</a:t>
            </a:r>
          </a:p>
          <a:p>
            <a:pPr eaLnBrk="1" hangingPunct="1">
              <a:buFont typeface="Arial" charset="0"/>
              <a:buNone/>
            </a:pPr>
            <a:endParaRPr lang="en-US" smtClean="0">
              <a:latin typeface="Kruti Dev 011" pitchFamily="2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	&amp; U;k;ikfydk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8F0AA95-3468-4B2B-B627-BF9E87CB39FB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E56AC-6E60-435D-A2F1-FC198409BBA7}" type="slidenum">
              <a:rPr lang="en-US" altLang="en-US"/>
              <a:pPr>
                <a:defRPr/>
              </a:pPr>
              <a:t>183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Title 1"/>
          <p:cNvSpPr>
            <a:spLocks noGrp="1"/>
          </p:cNvSpPr>
          <p:nvPr>
            <p:ph type="title"/>
          </p:nvPr>
        </p:nvSpPr>
        <p:spPr>
          <a:xfrm>
            <a:off x="502920" y="243840"/>
            <a:ext cx="9052560" cy="1219200"/>
          </a:xfrm>
        </p:spPr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ljdkj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vax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83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ljdkj ds rhu vax gksrs gSa&amp;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	&amp; O;oLFkkfidk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	&amp; dk;Zikfydk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	&amp; U;k;ikfydk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A9F0DE8-AD5E-4FFC-8415-46E0141E41BD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069C7-3E04-4502-B57F-DD593AEFC4BF}" type="slidenum">
              <a:rPr lang="en-US" altLang="en-US"/>
              <a:pPr>
                <a:defRPr/>
              </a:pPr>
              <a:t>184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O;oLFkkfidk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egROk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84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O;oLFkkfidk mu dkuwuksa dk fuekZ.k djrh gS ftuds vk/kkj ij dk;Zikfydk ‘kklu djrh gS vkSj U;k;ikfydk U;k; iznku djus dk dk;Z djrh gSA 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O;oLFkkfidk dk;Zikfydk ,oa U;k;ikfydk ds dk;ksZa ds fy, vko’;d vk/kkj rS;kj djrh gSA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O;oLFkkfidk vU; nksuksa foHkkxksa ds dk;ksZa dk ekxZ fuf’pr djrh gSA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7B503FD-7BFD-48ED-9D5C-B98663B30BCD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756CE-A4D1-40B5-96AE-37F2F267325E}" type="slidenum">
              <a:rPr lang="en-US" altLang="en-US"/>
              <a:pPr>
                <a:defRPr/>
              </a:pPr>
              <a:t>185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O;oLFkkfidk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dk;Z&amp;1</a:t>
            </a:r>
          </a:p>
        </p:txBody>
      </p:sp>
      <p:sp>
        <p:nvSpPr>
          <p:cNvPr id="185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6088" indent="-264866" eaLnBrk="1" hangingPunct="1">
              <a:spcBef>
                <a:spcPts val="596"/>
              </a:spcBef>
            </a:pPr>
            <a:r>
              <a:rPr lang="en-US" dirty="0" err="1" smtClean="0">
                <a:latin typeface="Kruti Dev 011" pitchFamily="2" charset="0"/>
              </a:rPr>
              <a:t>O;oLFkkfidk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kklu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i</a:t>
            </a:r>
            <a:r>
              <a:rPr lang="en-US" dirty="0" smtClean="0">
                <a:latin typeface="Kruti Dev 011" pitchFamily="2" charset="0"/>
              </a:rPr>
              <a:t>}</a:t>
            </a:r>
            <a:r>
              <a:rPr lang="en-US" dirty="0" err="1" smtClean="0">
                <a:latin typeface="Kruti Dev 011" pitchFamily="2" charset="0"/>
              </a:rPr>
              <a:t>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fuHkZj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pPr marL="426088" indent="-264866" eaLnBrk="1" hangingPunct="1">
              <a:spcBef>
                <a:spcPts val="596"/>
              </a:spcBef>
            </a:pPr>
            <a:endParaRPr lang="en-US" dirty="0" smtClean="0">
              <a:latin typeface="Kruti Dev 011" pitchFamily="2" charset="0"/>
            </a:endParaRPr>
          </a:p>
          <a:p>
            <a:pPr marL="426088" indent="-264866" eaLnBrk="1" hangingPunct="1">
              <a:spcBef>
                <a:spcPts val="596"/>
              </a:spcBef>
            </a:pPr>
            <a:r>
              <a:rPr lang="en-US" dirty="0" smtClean="0">
                <a:latin typeface="Kruti Dev 011" pitchFamily="2" charset="0"/>
              </a:rPr>
              <a:t>,</a:t>
            </a:r>
            <a:r>
              <a:rPr lang="en-US" dirty="0" err="1" smtClean="0">
                <a:latin typeface="Kruti Dev 011" pitchFamily="2" charset="0"/>
              </a:rPr>
              <a:t>dra</a:t>
            </a:r>
            <a:r>
              <a:rPr lang="en-US" dirty="0" smtClean="0">
                <a:latin typeface="Kruti Dev 011" pitchFamily="2" charset="0"/>
              </a:rPr>
              <a:t>=] </a:t>
            </a:r>
            <a:r>
              <a:rPr lang="en-US" dirty="0" err="1" smtClean="0">
                <a:latin typeface="Kruti Dev 011" pitchFamily="2" charset="0"/>
              </a:rPr>
              <a:t>jktra</a:t>
            </a:r>
            <a:r>
              <a:rPr lang="en-US" dirty="0" smtClean="0">
                <a:latin typeface="Kruti Dev 011" pitchFamily="2" charset="0"/>
              </a:rPr>
              <a:t>= ;k </a:t>
            </a:r>
            <a:r>
              <a:rPr lang="en-US" dirty="0" err="1" smtClean="0">
                <a:latin typeface="Kruti Dev 011" pitchFamily="2" charset="0"/>
              </a:rPr>
              <a:t>vf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kuk;d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ra</a:t>
            </a:r>
            <a:r>
              <a:rPr lang="en-US" dirty="0" smtClean="0">
                <a:latin typeface="Kruti Dev 011" pitchFamily="2" charset="0"/>
              </a:rPr>
              <a:t>=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O;oLFkkfidk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fo’ks”k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ugha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fdUrq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yksdra</a:t>
            </a:r>
            <a:r>
              <a:rPr lang="en-US" dirty="0" smtClean="0">
                <a:latin typeface="Kruti Dev 011" pitchFamily="2" charset="0"/>
              </a:rPr>
              <a:t>=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kfDr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pPr marL="426088" indent="-264866" eaLnBrk="1" hangingPunct="1">
              <a:spcBef>
                <a:spcPts val="596"/>
              </a:spcBef>
            </a:pPr>
            <a:endParaRPr lang="en-US" dirty="0" smtClean="0">
              <a:latin typeface="Kruti Dev 011" pitchFamily="2" charset="0"/>
            </a:endParaRPr>
          </a:p>
          <a:p>
            <a:pPr marL="426088" indent="-264866" eaLnBrk="1" hangingPunct="1">
              <a:spcBef>
                <a:spcPts val="596"/>
              </a:spcBef>
            </a:pPr>
            <a:r>
              <a:rPr lang="en-US" dirty="0" err="1" smtClean="0">
                <a:latin typeface="Kruti Dev 011" pitchFamily="2" charset="0"/>
              </a:rPr>
              <a:t>lalnkRed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v/;{</a:t>
            </a:r>
            <a:r>
              <a:rPr lang="en-US" dirty="0" err="1" smtClean="0">
                <a:latin typeface="Kruti Dev 011" pitchFamily="2" charset="0"/>
              </a:rPr>
              <a:t>kkRed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jkT;ksa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Hkh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O;oLFkkfidk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fLFkfr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fHkUu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fHkUu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gksrh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51CA650-78D0-44A7-AA11-577D5DFC7E0E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1B1077-460A-49BF-BFD8-C9B10FA8AE02}" type="slidenum">
              <a:rPr lang="en-US" altLang="en-US"/>
              <a:pPr>
                <a:defRPr/>
              </a:pPr>
              <a:t>186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O;oLFkkfidk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dk;Z&amp;2</a:t>
            </a:r>
          </a:p>
        </p:txBody>
      </p:sp>
      <p:sp>
        <p:nvSpPr>
          <p:cNvPr id="186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1&amp;dkuwu fuekZ.k] lafo/kku la’kks/ku lEcU/kh dk;Z djrh gSA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>
              <a:latin typeface="Kruti Dev 011" pitchFamily="2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2&amp;fopkj foe’kZ lEcU/kh dk;Z&amp; ikfyZ;kes.V ‘kCn Qzkalhlh ‘kCn ftldk vfHkizk; fopkj djus ds  fufeRr lHkkA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>
              <a:latin typeface="Kruti Dev 011" pitchFamily="2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3&amp;jk“Vªh; foRr ij fu;a=.k lEcU/kh dk;Z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E83B3F1-842C-4560-8FEF-43078961C8D3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67A79C-ACC2-44CC-8B3F-AB8941020D49}" type="slidenum">
              <a:rPr lang="en-US" altLang="en-US"/>
              <a:pPr>
                <a:defRPr/>
              </a:pPr>
              <a:t>187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O;oLFkkfidk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dk;Z&amp;3</a:t>
            </a:r>
          </a:p>
        </p:txBody>
      </p:sp>
      <p:sp>
        <p:nvSpPr>
          <p:cNvPr id="25497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26417" indent="-265326" eaLnBrk="1" fontAlgn="auto" hangingPunct="1">
              <a:spcBef>
                <a:spcPts val="601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latin typeface="Kruti Dev 011" pitchFamily="2" charset="0"/>
              </a:rPr>
              <a:t>5&amp;iz‘kklu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fu;a</a:t>
            </a:r>
            <a:r>
              <a:rPr lang="en-US" dirty="0" smtClean="0">
                <a:latin typeface="Kruti Dev 011" pitchFamily="2" charset="0"/>
              </a:rPr>
              <a:t>=.k </a:t>
            </a:r>
            <a:r>
              <a:rPr lang="en-US" dirty="0" err="1" smtClean="0">
                <a:latin typeface="Kruti Dev 011" pitchFamily="2" charset="0"/>
              </a:rPr>
              <a:t>lEcU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</a:t>
            </a:r>
            <a:r>
              <a:rPr lang="en-US" dirty="0" smtClean="0">
                <a:latin typeface="Kruti Dev 011" pitchFamily="2" charset="0"/>
              </a:rPr>
              <a:t> </a:t>
            </a:r>
          </a:p>
          <a:p>
            <a:pPr marL="426417" indent="-265326" eaLnBrk="1" fontAlgn="auto" hangingPunct="1">
              <a:spcBef>
                <a:spcPts val="601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latin typeface="Kruti Dev 011" pitchFamily="2" charset="0"/>
              </a:rPr>
              <a:t>		&amp; </a:t>
            </a:r>
            <a:r>
              <a:rPr lang="en-US" dirty="0" err="1" smtClean="0">
                <a:latin typeface="Kruti Dev 011" pitchFamily="2" charset="0"/>
              </a:rPr>
              <a:t>lalnkRed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kklu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iz’uks</a:t>
            </a:r>
            <a:r>
              <a:rPr lang="en-US" dirty="0" smtClean="0">
                <a:latin typeface="Kruti Dev 011" pitchFamily="2" charset="0"/>
              </a:rPr>
              <a:t>]</a:t>
            </a:r>
            <a:r>
              <a:rPr lang="en-US" dirty="0" err="1" smtClean="0">
                <a:latin typeface="Kruti Dev 011" pitchFamily="2" charset="0"/>
              </a:rPr>
              <a:t>fuUnk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izLrko</a:t>
            </a:r>
            <a:r>
              <a:rPr lang="en-US" dirty="0" smtClean="0">
                <a:latin typeface="Kruti Dev 011" pitchFamily="2" charset="0"/>
              </a:rPr>
              <a:t>]</a:t>
            </a:r>
            <a:r>
              <a:rPr lang="en-US" dirty="0" err="1" smtClean="0">
                <a:latin typeface="Kruti Dev 011" pitchFamily="2" charset="0"/>
              </a:rPr>
              <a:t>LFkxu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izLrko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vfo’okl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izLrko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vkfn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ek</a:t>
            </a:r>
            <a:r>
              <a:rPr lang="en-US" dirty="0" smtClean="0">
                <a:latin typeface="Kruti Dev 011" pitchFamily="2" charset="0"/>
              </a:rPr>
              <a:t>/;e </a:t>
            </a:r>
            <a:r>
              <a:rPr lang="en-US" dirty="0" err="1" smtClean="0">
                <a:latin typeface="Kruti Dev 011" pitchFamily="2" charset="0"/>
              </a:rPr>
              <a:t>ls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fu;a</a:t>
            </a:r>
            <a:r>
              <a:rPr lang="en-US" dirty="0" smtClean="0">
                <a:latin typeface="Kruti Dev 011" pitchFamily="2" charset="0"/>
              </a:rPr>
              <a:t>=.kA</a:t>
            </a:r>
          </a:p>
          <a:p>
            <a:pPr marL="426417" indent="-265326" eaLnBrk="1" fontAlgn="auto" hangingPunct="1">
              <a:spcBef>
                <a:spcPts val="601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latin typeface="Kruti Dev 011" pitchFamily="2" charset="0"/>
              </a:rPr>
              <a:t>		&amp; </a:t>
            </a:r>
            <a:r>
              <a:rPr lang="en-US" dirty="0" err="1" smtClean="0">
                <a:latin typeface="Kruti Dev 011" pitchFamily="2" charset="0"/>
              </a:rPr>
              <a:t>dk;Zikfydk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vfLrRo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O;oLFkkfidk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endParaRPr lang="en-US" dirty="0" smtClean="0">
              <a:latin typeface="Kruti Dev 011" pitchFamily="2" charset="0"/>
            </a:endParaRPr>
          </a:p>
          <a:p>
            <a:pPr marL="426417" indent="-265326" eaLnBrk="1" fontAlgn="auto" hangingPunct="1">
              <a:spcBef>
                <a:spcPts val="601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latin typeface="Kruti Dev 011" pitchFamily="2" charset="0"/>
              </a:rPr>
              <a:t>		&amp; v/;{</a:t>
            </a:r>
            <a:r>
              <a:rPr lang="en-US" dirty="0" err="1" smtClean="0">
                <a:latin typeface="Kruti Dev 011" pitchFamily="2" charset="0"/>
              </a:rPr>
              <a:t>kkRed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kklu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iz.kkyh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O;oLFkkfidk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dk;Zikfydk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vizR</a:t>
            </a:r>
            <a:r>
              <a:rPr lang="en-US" dirty="0" smtClean="0">
                <a:latin typeface="Kruti Dev 011" pitchFamily="2" charset="0"/>
              </a:rPr>
              <a:t>;{k </a:t>
            </a:r>
            <a:r>
              <a:rPr lang="en-US" dirty="0" err="1" smtClean="0">
                <a:latin typeface="Kruti Dev 011" pitchFamily="2" charset="0"/>
              </a:rPr>
              <a:t>fu;a</a:t>
            </a:r>
            <a:r>
              <a:rPr lang="en-US" dirty="0" smtClean="0">
                <a:latin typeface="Kruti Dev 011" pitchFamily="2" charset="0"/>
              </a:rPr>
              <a:t>=.k </a:t>
            </a:r>
            <a:r>
              <a:rPr lang="en-US" dirty="0" err="1" smtClean="0">
                <a:latin typeface="Kruti Dev 011" pitchFamily="2" charset="0"/>
              </a:rPr>
              <a:t>tSls</a:t>
            </a:r>
            <a:r>
              <a:rPr lang="en-US" dirty="0" smtClean="0">
                <a:latin typeface="Kruti Dev 011" pitchFamily="2" charset="0"/>
              </a:rPr>
              <a:t> &amp; </a:t>
            </a:r>
            <a:r>
              <a:rPr lang="en-US" dirty="0" err="1" smtClean="0">
                <a:latin typeface="Kruti Dev 011" pitchFamily="2" charset="0"/>
              </a:rPr>
              <a:t>vesfjdk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dk;Zikfydk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egRoiw.kZ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fu;qfDr;ka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vkSj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lafU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k;ka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djrh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lhusV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Lohd`fr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vko’;d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pPr marL="426417" indent="-265326" eaLnBrk="1" fontAlgn="auto" hangingPunct="1">
              <a:spcBef>
                <a:spcPts val="601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latin typeface="Kruti Dev 011" pitchFamily="2" charset="0"/>
              </a:rPr>
              <a:t>		</a:t>
            </a:r>
          </a:p>
          <a:p>
            <a:pPr marL="426417" indent="-265326" eaLnBrk="1" fontAlgn="auto" hangingPunct="1">
              <a:spcBef>
                <a:spcPts val="601"/>
              </a:spcBef>
              <a:spcAft>
                <a:spcPts val="0"/>
              </a:spcAft>
              <a:buNone/>
              <a:defRPr/>
            </a:pP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4B4969E-86B7-4283-8A63-66D93CB7EE08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7C8B81-EDCE-4F77-97DA-3408D58B1809}" type="slidenum">
              <a:rPr lang="en-US" altLang="en-US"/>
              <a:pPr>
                <a:defRPr/>
              </a:pPr>
              <a:t>188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O;oLFkkfidk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dk;Z&amp;4</a:t>
            </a:r>
          </a:p>
        </p:txBody>
      </p:sp>
      <p:sp>
        <p:nvSpPr>
          <p:cNvPr id="188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6088" indent="-264866" eaLnBrk="1" hangingPunct="1">
              <a:buNone/>
            </a:pPr>
            <a:r>
              <a:rPr lang="en-US" dirty="0" smtClean="0">
                <a:latin typeface="Kruti Dev 011" pitchFamily="2" charset="0"/>
              </a:rPr>
              <a:t>6&amp;U;k; </a:t>
            </a:r>
            <a:r>
              <a:rPr lang="en-US" dirty="0" err="1" smtClean="0">
                <a:latin typeface="Kruti Dev 011" pitchFamily="2" charset="0"/>
              </a:rPr>
              <a:t>lEcU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</a:t>
            </a:r>
            <a:r>
              <a:rPr lang="en-US" dirty="0" smtClean="0">
                <a:latin typeface="Kruti Dev 011" pitchFamily="2" charset="0"/>
              </a:rPr>
              <a:t>&amp; </a:t>
            </a:r>
            <a:r>
              <a:rPr lang="en-US" dirty="0" err="1" smtClean="0">
                <a:latin typeface="Kruti Dev 011" pitchFamily="2" charset="0"/>
              </a:rPr>
              <a:t>mPp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kdkfj;ksa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vfHk;ksx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yxkus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fu.kZ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djus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</a:t>
            </a:r>
            <a:endParaRPr lang="en-US" dirty="0" smtClean="0">
              <a:latin typeface="Kruti Dev 011" pitchFamily="2" charset="0"/>
            </a:endParaRPr>
          </a:p>
          <a:p>
            <a:pPr marL="426088" indent="-264866" eaLnBrk="1" hangingPunct="1">
              <a:buNone/>
            </a:pPr>
            <a:endParaRPr lang="en-US" dirty="0" smtClean="0">
              <a:latin typeface="Kruti Dev 011" pitchFamily="2" charset="0"/>
            </a:endParaRPr>
          </a:p>
          <a:p>
            <a:pPr marL="426088" indent="-264866" eaLnBrk="1" hangingPunct="1">
              <a:buNone/>
            </a:pPr>
            <a:r>
              <a:rPr lang="en-US" dirty="0" smtClean="0">
                <a:latin typeface="Kruti Dev 011" pitchFamily="2" charset="0"/>
              </a:rPr>
              <a:t>7&amp;fuokZpu </a:t>
            </a:r>
            <a:r>
              <a:rPr lang="en-US" dirty="0" err="1" smtClean="0">
                <a:latin typeface="Kruti Dev 011" pitchFamily="2" charset="0"/>
              </a:rPr>
              <a:t>lEcU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</a:t>
            </a:r>
            <a:endParaRPr lang="en-US" dirty="0" smtClean="0">
              <a:latin typeface="Kruti Dev 011" pitchFamily="2" charset="0"/>
            </a:endParaRPr>
          </a:p>
          <a:p>
            <a:pPr marL="426088" indent="-264866" eaLnBrk="1" hangingPunct="1">
              <a:buNone/>
            </a:pPr>
            <a:endParaRPr lang="en-US" dirty="0" smtClean="0">
              <a:latin typeface="Kruti Dev 011" pitchFamily="2" charset="0"/>
            </a:endParaRPr>
          </a:p>
          <a:p>
            <a:pPr marL="426088" indent="-264866" eaLnBrk="1" hangingPunct="1">
              <a:buNone/>
            </a:pPr>
            <a:r>
              <a:rPr lang="en-US" dirty="0" smtClean="0">
                <a:latin typeface="Kruti Dev 011" pitchFamily="2" charset="0"/>
              </a:rPr>
              <a:t>8&amp;lfefr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vk;ksx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fu;qfDr</a:t>
            </a:r>
            <a:endParaRPr lang="en-US" dirty="0" smtClean="0">
              <a:latin typeface="Kruti Dev 011" pitchFamily="2" charset="0"/>
            </a:endParaRPr>
          </a:p>
          <a:p>
            <a:pPr marL="426088" indent="-264866" eaLnBrk="1" hangingPunct="1">
              <a:buNone/>
            </a:pPr>
            <a:endParaRPr lang="en-US" dirty="0" smtClean="0">
              <a:latin typeface="Kruti Dev 011" pitchFamily="2" charset="0"/>
            </a:endParaRPr>
          </a:p>
          <a:p>
            <a:pPr marL="426088" indent="-264866" eaLnBrk="1" hangingPunct="1">
              <a:buNone/>
            </a:pPr>
            <a:r>
              <a:rPr lang="en-US" dirty="0" smtClean="0">
                <a:latin typeface="Kruti Dev 011" pitchFamily="2" charset="0"/>
              </a:rPr>
              <a:t>9&amp;tuHkkoukvksa dh </a:t>
            </a:r>
            <a:r>
              <a:rPr lang="en-US" dirty="0" err="1" smtClean="0">
                <a:latin typeface="Kruti Dev 011" pitchFamily="2" charset="0"/>
              </a:rPr>
              <a:t>vfHkO;fDr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913CB4A-D64A-4C77-9D39-E7EB184E675E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6D71F-7518-4D2C-B9FF-16D40F711952}" type="slidenum">
              <a:rPr lang="en-US" altLang="en-US"/>
              <a:pPr>
                <a:defRPr/>
              </a:pPr>
              <a:t>189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Kruti Dev 011" pitchFamily="2" charset="0"/>
              </a:rPr>
              <a:t>ijEijkxr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kfud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n`f”Vdksa.k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vUrj&amp;1</a:t>
            </a:r>
            <a:endParaRPr lang="en-US" dirty="0">
              <a:latin typeface="Kruti Dev 011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ljdkj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v/;;u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fo’ks”k</a:t>
            </a:r>
            <a:r>
              <a:rPr lang="en-US" dirty="0" smtClean="0">
                <a:latin typeface="Kruti Dev 011" pitchFamily="2" charset="0"/>
              </a:rPr>
              <a:t> cy</a:t>
            </a:r>
          </a:p>
          <a:p>
            <a:r>
              <a:rPr lang="en-US" dirty="0" err="1" smtClean="0">
                <a:latin typeface="Kruti Dev 011" pitchFamily="2" charset="0"/>
              </a:rPr>
              <a:t>ewY;ksa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kkfjr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r>
              <a:rPr lang="en-US" dirty="0" err="1" smtClean="0">
                <a:latin typeface="Kruti Dev 011" pitchFamily="2" charset="0"/>
              </a:rPr>
              <a:t>vkn‘kkZREkd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</a:t>
            </a:r>
            <a:r>
              <a:rPr lang="en-US" dirty="0" smtClean="0">
                <a:latin typeface="Kruti Dev 011" pitchFamily="2" charset="0"/>
              </a:rPr>
              <a:t>{k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cy</a:t>
            </a:r>
          </a:p>
          <a:p>
            <a:r>
              <a:rPr lang="en-US" dirty="0" err="1" smtClean="0">
                <a:latin typeface="Kruti Dev 011" pitchFamily="2" charset="0"/>
              </a:rPr>
              <a:t>ijEijkxr</a:t>
            </a:r>
            <a:r>
              <a:rPr lang="en-US" dirty="0" smtClean="0">
                <a:latin typeface="Kruti Dev 011" pitchFamily="2" charset="0"/>
              </a:rPr>
              <a:t>] ,</a:t>
            </a:r>
            <a:r>
              <a:rPr lang="en-US" dirty="0" err="1" smtClean="0">
                <a:latin typeface="Kruti Dev 011" pitchFamily="2" charset="0"/>
              </a:rPr>
              <a:t>sfrgkfld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rqyukRed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vkSj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nk’kZfud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</a:t>
            </a:r>
            <a:r>
              <a:rPr lang="en-US" dirty="0" smtClean="0">
                <a:latin typeface="Kruti Dev 011" pitchFamily="2" charset="0"/>
              </a:rPr>
              <a:t>)</a:t>
            </a:r>
            <a:r>
              <a:rPr lang="en-US" dirty="0" err="1" smtClean="0">
                <a:latin typeface="Kruti Dev 011" pitchFamily="2" charset="0"/>
              </a:rPr>
              <a:t>fr;ksa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iz;ksx</a:t>
            </a:r>
            <a:endParaRPr lang="en-US" dirty="0">
              <a:latin typeface="Kruti Dev 011" pitchFamily="2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latin typeface="Kruti Dev 011" pitchFamily="2" charset="0"/>
              </a:rPr>
              <a:t>O;fDr;ksa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O;ogkj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v/;;u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cy</a:t>
            </a:r>
          </a:p>
          <a:p>
            <a:r>
              <a:rPr lang="en-US" dirty="0" err="1" smtClean="0">
                <a:latin typeface="Kruti Dev 011" pitchFamily="2" charset="0"/>
              </a:rPr>
              <a:t>ewY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eqDr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n`f”Vdksa.k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viukus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iz;klA</a:t>
            </a:r>
            <a:endParaRPr lang="en-US" dirty="0" smtClean="0">
              <a:latin typeface="Kruti Dev 011" pitchFamily="2" charset="0"/>
            </a:endParaRPr>
          </a:p>
          <a:p>
            <a:r>
              <a:rPr lang="en-US" dirty="0" smtClean="0">
                <a:latin typeface="Kruti Dev 011" pitchFamily="2" charset="0"/>
              </a:rPr>
              <a:t>;</a:t>
            </a:r>
            <a:r>
              <a:rPr lang="en-US" dirty="0" err="1" smtClean="0">
                <a:latin typeface="Kruti Dev 011" pitchFamily="2" charset="0"/>
              </a:rPr>
              <a:t>FkkFkZoknh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</a:t>
            </a:r>
            <a:r>
              <a:rPr lang="en-US" dirty="0" smtClean="0">
                <a:latin typeface="Kruti Dev 011" pitchFamily="2" charset="0"/>
              </a:rPr>
              <a:t>{k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cyA</a:t>
            </a:r>
            <a:endParaRPr lang="en-US" dirty="0" smtClean="0">
              <a:latin typeface="Kruti Dev 011" pitchFamily="2" charset="0"/>
            </a:endParaRPr>
          </a:p>
          <a:p>
            <a:r>
              <a:rPr lang="en-US" dirty="0" err="1" smtClean="0">
                <a:latin typeface="Kruti Dev 011" pitchFamily="2" charset="0"/>
              </a:rPr>
              <a:t>euksoSKkfud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iz;ksx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kkfjr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</a:t>
            </a:r>
            <a:r>
              <a:rPr lang="en-US" dirty="0" smtClean="0">
                <a:latin typeface="Kruti Dev 011" pitchFamily="2" charset="0"/>
              </a:rPr>
              <a:t>)</a:t>
            </a:r>
            <a:r>
              <a:rPr lang="en-US" dirty="0" err="1" smtClean="0">
                <a:latin typeface="Kruti Dev 011" pitchFamily="2" charset="0"/>
              </a:rPr>
              <a:t>fr;ksa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uewuk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losZ</a:t>
            </a:r>
            <a:r>
              <a:rPr lang="en-US" dirty="0" smtClean="0">
                <a:latin typeface="Kruti Dev 011" pitchFamily="2" charset="0"/>
              </a:rPr>
              <a:t>{</a:t>
            </a:r>
            <a:r>
              <a:rPr lang="en-US" dirty="0" err="1" smtClean="0">
                <a:latin typeface="Kruti Dev 011" pitchFamily="2" charset="0"/>
              </a:rPr>
              <a:t>k.k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vkfn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iz;ksx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4BAD1D-2B8D-4B92-AEFE-13A7CDBA0DFC}" type="datetime3">
              <a:rPr lang="en-US" altLang="en-US" smtClean="0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for the 1st year UG students of MGKVP by Dr Ravi Prakash, GGDC Sewapuri, Varanasi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0137BE-CB02-4E72-AF86-E3F846DE8243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7" grpId="0"/>
      <p:bldP spid="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O;oLFkkfidk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laxBu&amp;1 </a:t>
            </a:r>
          </a:p>
        </p:txBody>
      </p:sp>
      <p:sp>
        <p:nvSpPr>
          <p:cNvPr id="25702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26417" indent="-265326" eaLnBrk="1" fontAlgn="auto" hangingPunct="1">
              <a:spcBef>
                <a:spcPts val="601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Kruti Dev 011" pitchFamily="2" charset="0"/>
              </a:rPr>
              <a:t>,</a:t>
            </a:r>
            <a:r>
              <a:rPr lang="en-US" dirty="0" err="1" smtClean="0">
                <a:latin typeface="Kruti Dev 011" pitchFamily="2" charset="0"/>
              </a:rPr>
              <a:t>dlnukRkd</a:t>
            </a:r>
            <a:r>
              <a:rPr lang="en-US" dirty="0" smtClean="0">
                <a:latin typeface="Kruti Dev 011" pitchFamily="2" charset="0"/>
              </a:rPr>
              <a:t> ;k f}</a:t>
            </a:r>
            <a:r>
              <a:rPr lang="en-US" dirty="0" err="1" smtClean="0">
                <a:latin typeface="Kruti Dev 011" pitchFamily="2" charset="0"/>
              </a:rPr>
              <a:t>lnukRed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O;oLFkkfidk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lHkk,aA</a:t>
            </a:r>
            <a:endParaRPr lang="en-US" dirty="0" smtClean="0">
              <a:latin typeface="Kruti Dev 011" pitchFamily="2" charset="0"/>
            </a:endParaRPr>
          </a:p>
          <a:p>
            <a:pPr marL="426417" indent="-265326" eaLnBrk="1" fontAlgn="auto" hangingPunct="1">
              <a:spcBef>
                <a:spcPts val="601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Kruti Dev 011" pitchFamily="2" charset="0"/>
              </a:rPr>
              <a:t>f}</a:t>
            </a:r>
            <a:r>
              <a:rPr lang="en-US" dirty="0" err="1" smtClean="0">
                <a:latin typeface="Kruti Dev 011" pitchFamily="2" charset="0"/>
              </a:rPr>
              <a:t>lnukRed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O;oLFkkfidk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</a:t>
            </a:r>
            <a:r>
              <a:rPr lang="en-US" dirty="0" smtClean="0">
                <a:latin typeface="Kruti Dev 011" pitchFamily="2" charset="0"/>
              </a:rPr>
              <a:t>{k </a:t>
            </a:r>
            <a:r>
              <a:rPr lang="en-US" dirty="0" err="1" smtClean="0">
                <a:latin typeface="Kruti Dev 011" pitchFamily="2" charset="0"/>
              </a:rPr>
              <a:t>es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rdZ</a:t>
            </a:r>
            <a:r>
              <a:rPr lang="en-US" dirty="0" smtClean="0">
                <a:latin typeface="Kruti Dev 011" pitchFamily="2" charset="0"/>
              </a:rPr>
              <a:t>&amp;</a:t>
            </a:r>
          </a:p>
          <a:p>
            <a:pPr marL="426417" indent="-265326" eaLnBrk="1" fontAlgn="auto" hangingPunct="1">
              <a:spcBef>
                <a:spcPts val="601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latin typeface="Kruti Dev 011" pitchFamily="2" charset="0"/>
              </a:rPr>
              <a:t>		&amp; </a:t>
            </a:r>
            <a:r>
              <a:rPr lang="en-US" dirty="0" err="1" smtClean="0">
                <a:latin typeface="Kruti Dev 011" pitchFamily="2" charset="0"/>
              </a:rPr>
              <a:t>izFke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lnu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euekus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jksd</a:t>
            </a:r>
            <a:endParaRPr lang="en-US" dirty="0" smtClean="0">
              <a:latin typeface="Kruti Dev 011" pitchFamily="2" charset="0"/>
            </a:endParaRPr>
          </a:p>
          <a:p>
            <a:pPr marL="426417" indent="-265326" eaLnBrk="1" fontAlgn="auto" hangingPunct="1">
              <a:spcBef>
                <a:spcPts val="601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latin typeface="Kruti Dev 011" pitchFamily="2" charset="0"/>
              </a:rPr>
              <a:t>		&amp; </a:t>
            </a:r>
            <a:r>
              <a:rPr lang="en-US" dirty="0" err="1" smtClean="0">
                <a:latin typeface="Kruti Dev 011" pitchFamily="2" charset="0"/>
              </a:rPr>
              <a:t>vfopkjiw.kZ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dkuwu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fuekZ.k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jksd</a:t>
            </a:r>
            <a:endParaRPr lang="en-US" dirty="0" smtClean="0">
              <a:latin typeface="Kruti Dev 011" pitchFamily="2" charset="0"/>
            </a:endParaRPr>
          </a:p>
          <a:p>
            <a:pPr marL="426417" indent="-265326" eaLnBrk="1" fontAlgn="auto" hangingPunct="1">
              <a:spcBef>
                <a:spcPts val="601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latin typeface="Kruti Dev 011" pitchFamily="2" charset="0"/>
              </a:rPr>
              <a:t>		&amp; </a:t>
            </a:r>
            <a:r>
              <a:rPr lang="en-US" dirty="0" err="1" smtClean="0">
                <a:latin typeface="Kruti Dev 011" pitchFamily="2" charset="0"/>
              </a:rPr>
              <a:t>lHkh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oxksZa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izfrfuf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kRo</a:t>
            </a:r>
            <a:endParaRPr lang="en-US" dirty="0" smtClean="0">
              <a:latin typeface="Kruti Dev 011" pitchFamily="2" charset="0"/>
            </a:endParaRPr>
          </a:p>
          <a:p>
            <a:pPr marL="426417" indent="-265326" eaLnBrk="1" fontAlgn="auto" hangingPunct="1">
              <a:spcBef>
                <a:spcPts val="601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latin typeface="Kruti Dev 011" pitchFamily="2" charset="0"/>
              </a:rPr>
              <a:t>		&amp; </a:t>
            </a:r>
            <a:r>
              <a:rPr lang="en-US" dirty="0" err="1" smtClean="0">
                <a:latin typeface="Kruti Dev 011" pitchFamily="2" charset="0"/>
              </a:rPr>
              <a:t>turk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lkspus&amp;fopkjus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le;</a:t>
            </a:r>
          </a:p>
          <a:p>
            <a:pPr marL="426417" indent="-265326" eaLnBrk="1" fontAlgn="auto" hangingPunct="1">
              <a:spcBef>
                <a:spcPts val="601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latin typeface="Kruti Dev 011" pitchFamily="2" charset="0"/>
              </a:rPr>
              <a:t>		&amp; f}</a:t>
            </a:r>
            <a:r>
              <a:rPr lang="en-US" dirty="0" err="1" smtClean="0">
                <a:latin typeface="Kruti Dev 011" pitchFamily="2" charset="0"/>
              </a:rPr>
              <a:t>rh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lnu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vuqHkoh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yksxksa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lnu</a:t>
            </a:r>
            <a:endParaRPr lang="en-US" dirty="0" smtClean="0">
              <a:latin typeface="Kruti Dev 011" pitchFamily="2" charset="0"/>
            </a:endParaRPr>
          </a:p>
          <a:p>
            <a:pPr marL="426417" indent="-265326" eaLnBrk="1" fontAlgn="auto" hangingPunct="1">
              <a:spcBef>
                <a:spcPts val="601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latin typeface="Kruti Dev 011" pitchFamily="2" charset="0"/>
              </a:rPr>
              <a:t>		&amp; </a:t>
            </a:r>
            <a:r>
              <a:rPr lang="en-US" dirty="0" err="1" smtClean="0">
                <a:latin typeface="Kruti Dev 011" pitchFamily="2" charset="0"/>
              </a:rPr>
              <a:t>la?k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jkT;ksa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fy</a:t>
            </a:r>
            <a:r>
              <a:rPr lang="en-US" dirty="0" smtClean="0">
                <a:latin typeface="Kruti Dev 011" pitchFamily="2" charset="0"/>
              </a:rPr>
              <a:t>, </a:t>
            </a:r>
            <a:r>
              <a:rPr lang="en-US" dirty="0" err="1" smtClean="0">
                <a:latin typeface="Kruti Dev 011" pitchFamily="2" charset="0"/>
              </a:rPr>
              <a:t>mi;qDRk</a:t>
            </a:r>
            <a:endParaRPr lang="en-US" dirty="0" smtClean="0">
              <a:latin typeface="Kruti Dev 011" pitchFamily="2" charset="0"/>
            </a:endParaRPr>
          </a:p>
          <a:p>
            <a:pPr marL="426417" indent="-265326" eaLnBrk="1" fontAlgn="auto" hangingPunct="1">
              <a:spcBef>
                <a:spcPts val="601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81BCB32-75B4-43E1-BEB1-4F5D63B08957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40B03-0ABD-458D-B725-0DAE0F5B187F}" type="slidenum">
              <a:rPr lang="en-US" altLang="en-US"/>
              <a:pPr>
                <a:defRPr/>
              </a:pPr>
              <a:t>190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O;oLFkkfidk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laxBu&amp;2 </a:t>
            </a:r>
          </a:p>
        </p:txBody>
      </p:sp>
      <p:sp>
        <p:nvSpPr>
          <p:cNvPr id="190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,dlnukRkd ;k f}lnukRed O;oLFkkfidk lHkk,aA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f}lnukRed O;oLFkkfidk ds foi{k es rdZ&amp;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		&amp; vyksdra=kRed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		&amp; :f&lt;+oknh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		&amp; viO;;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		&amp; vuko’;d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		&amp; la?k”kZ dh lEHkkouk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D9A191B-CB24-4A63-85D2-8CC25D425F13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8328A-0118-46AB-B929-AE0CCB49BF47}" type="slidenum">
              <a:rPr lang="en-US" altLang="en-US"/>
              <a:pPr>
                <a:defRPr/>
              </a:pPr>
              <a:t>191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dk;Zikfydk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91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ljdkj dk og vax tks O;oLFkkfidk }kjk cuk, dkuwuksa dks dk;Z:i esa ifj.kr djrk gS vkSj mlds vk/kkj ij iz’kklu dk lapkyu djrk gSA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dk;Zikfydk ds nks Hkkx&amp;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			1&amp; jktuhfrd dk;Zikfydk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			2&amp; LFkk;h yksdlsok,a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ladqfpr vFkZ esa ljdkj dk iz;ksx jktuhfrd dk;Zikfydk ds fy, fd;k tkrk gSA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9C6BB9E-0D24-4227-A615-15A2FD849B12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680B40-8105-424D-9056-D956720C93B9}" type="slidenum">
              <a:rPr lang="en-US" altLang="en-US"/>
              <a:pPr>
                <a:defRPr/>
              </a:pPr>
              <a:t>192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01764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Kruti Dev 011" pitchFamily="2" charset="0"/>
              </a:rPr>
              <a:t>dk;Zikfydk&amp;1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> </a:t>
            </a:r>
          </a:p>
        </p:txBody>
      </p:sp>
      <p:sp>
        <p:nvSpPr>
          <p:cNvPr id="267266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31657" indent="-331657" eaLnBrk="1" fontAlgn="auto" hangingPunct="1">
              <a:spcBef>
                <a:spcPts val="601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izdkj</a:t>
            </a:r>
            <a:r>
              <a:rPr lang="en-US" dirty="0" smtClean="0">
                <a:latin typeface="Kruti Dev 011" pitchFamily="2" charset="0"/>
              </a:rPr>
              <a:t>&amp;</a:t>
            </a:r>
          </a:p>
          <a:p>
            <a:pPr marL="331657" indent="-331657" eaLnBrk="1" fontAlgn="auto" hangingPunct="1">
              <a:spcBef>
                <a:spcPts val="601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latin typeface="Kruti Dev 011" pitchFamily="2" charset="0"/>
              </a:rPr>
              <a:t>			1&amp;ukeek= dh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okLrfod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dk;Zikfydk</a:t>
            </a:r>
            <a:endParaRPr lang="en-US" dirty="0" smtClean="0">
              <a:latin typeface="Kruti Dev 011" pitchFamily="2" charset="0"/>
            </a:endParaRPr>
          </a:p>
          <a:p>
            <a:pPr marL="331657" indent="-331657" eaLnBrk="1" fontAlgn="auto" hangingPunct="1">
              <a:spcBef>
                <a:spcPts val="601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latin typeface="Kruti Dev 011" pitchFamily="2" charset="0"/>
              </a:rPr>
              <a:t>			2&amp;,dy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cgqy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dk;Zikfydk</a:t>
            </a:r>
            <a:endParaRPr lang="en-US" dirty="0" smtClean="0">
              <a:latin typeface="Kruti Dev 011" pitchFamily="2" charset="0"/>
            </a:endParaRPr>
          </a:p>
          <a:p>
            <a:pPr marL="331657" indent="-331657" eaLnBrk="1" fontAlgn="auto" hangingPunct="1">
              <a:spcBef>
                <a:spcPts val="601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fu;qfDr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fof</a:t>
            </a:r>
            <a:r>
              <a:rPr lang="en-US" dirty="0" smtClean="0">
                <a:latin typeface="Kruti Dev 011" pitchFamily="2" charset="0"/>
              </a:rPr>
              <a:t>/k&amp;</a:t>
            </a:r>
          </a:p>
          <a:p>
            <a:pPr marL="331657" indent="-331657" eaLnBrk="1" fontAlgn="auto" hangingPunct="1">
              <a:spcBef>
                <a:spcPts val="601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latin typeface="Kruti Dev 011" pitchFamily="2" charset="0"/>
              </a:rPr>
              <a:t>			1&amp; </a:t>
            </a:r>
            <a:r>
              <a:rPr lang="en-US" dirty="0" err="1" smtClean="0">
                <a:latin typeface="Kruti Dev 011" pitchFamily="2" charset="0"/>
              </a:rPr>
              <a:t>oa’kkuqxr</a:t>
            </a:r>
            <a:endParaRPr lang="en-US" dirty="0" smtClean="0">
              <a:latin typeface="Kruti Dev 011" pitchFamily="2" charset="0"/>
            </a:endParaRPr>
          </a:p>
          <a:p>
            <a:pPr marL="331657" indent="-331657" eaLnBrk="1" fontAlgn="auto" hangingPunct="1">
              <a:spcBef>
                <a:spcPts val="601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latin typeface="Kruti Dev 011" pitchFamily="2" charset="0"/>
              </a:rPr>
              <a:t>			2 </a:t>
            </a:r>
            <a:r>
              <a:rPr lang="en-US" dirty="0" err="1" smtClean="0">
                <a:latin typeface="Kruti Dev 011" pitchFamily="2" charset="0"/>
              </a:rPr>
              <a:t>turk</a:t>
            </a:r>
            <a:r>
              <a:rPr lang="en-US" dirty="0" smtClean="0">
                <a:latin typeface="Kruti Dev 011" pitchFamily="2" charset="0"/>
              </a:rPr>
              <a:t> }</a:t>
            </a:r>
            <a:r>
              <a:rPr lang="en-US" dirty="0" err="1" smtClean="0">
                <a:latin typeface="Kruti Dev 011" pitchFamily="2" charset="0"/>
              </a:rPr>
              <a:t>kjk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izR</a:t>
            </a:r>
            <a:r>
              <a:rPr lang="en-US" dirty="0" smtClean="0">
                <a:latin typeface="Kruti Dev 011" pitchFamily="2" charset="0"/>
              </a:rPr>
              <a:t>;{k </a:t>
            </a:r>
            <a:r>
              <a:rPr lang="en-US" dirty="0" err="1" smtClean="0">
                <a:latin typeface="Kruti Dev 011" pitchFamily="2" charset="0"/>
              </a:rPr>
              <a:t>fuokZfpr</a:t>
            </a:r>
            <a:endParaRPr lang="en-US" dirty="0" smtClean="0">
              <a:latin typeface="Kruti Dev 011" pitchFamily="2" charset="0"/>
            </a:endParaRPr>
          </a:p>
          <a:p>
            <a:pPr marL="331657" indent="-331657" eaLnBrk="1" fontAlgn="auto" hangingPunct="1">
              <a:spcBef>
                <a:spcPts val="601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latin typeface="Kruti Dev 011" pitchFamily="2" charset="0"/>
              </a:rPr>
              <a:t>			3&amp; </a:t>
            </a:r>
            <a:r>
              <a:rPr lang="en-US" dirty="0" err="1" smtClean="0">
                <a:latin typeface="Kruti Dev 011" pitchFamily="2" charset="0"/>
              </a:rPr>
              <a:t>turk</a:t>
            </a:r>
            <a:r>
              <a:rPr lang="en-US" dirty="0" smtClean="0">
                <a:latin typeface="Kruti Dev 011" pitchFamily="2" charset="0"/>
              </a:rPr>
              <a:t> }</a:t>
            </a:r>
            <a:r>
              <a:rPr lang="en-US" dirty="0" err="1" smtClean="0">
                <a:latin typeface="Kruti Dev 011" pitchFamily="2" charset="0"/>
              </a:rPr>
              <a:t>kjk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vizR</a:t>
            </a:r>
            <a:r>
              <a:rPr lang="en-US" dirty="0" smtClean="0">
                <a:latin typeface="Kruti Dev 011" pitchFamily="2" charset="0"/>
              </a:rPr>
              <a:t>;{k </a:t>
            </a:r>
            <a:r>
              <a:rPr lang="en-US" dirty="0" err="1" smtClean="0">
                <a:latin typeface="Kruti Dev 011" pitchFamily="2" charset="0"/>
              </a:rPr>
              <a:t>fuokZfpr</a:t>
            </a:r>
            <a:endParaRPr lang="en-US" dirty="0" smtClean="0">
              <a:latin typeface="Kruti Dev 011" pitchFamily="2" charset="0"/>
            </a:endParaRPr>
          </a:p>
          <a:p>
            <a:pPr marL="331657" indent="-331657" eaLnBrk="1" fontAlgn="auto" hangingPunct="1">
              <a:spcBef>
                <a:spcPts val="601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latin typeface="Kruti Dev 011" pitchFamily="2" charset="0"/>
              </a:rPr>
              <a:t>			4&amp; </a:t>
            </a:r>
            <a:r>
              <a:rPr lang="en-US" dirty="0" err="1" smtClean="0">
                <a:latin typeface="Kruti Dev 011" pitchFamily="2" charset="0"/>
              </a:rPr>
              <a:t>O;oLFkkfidk</a:t>
            </a:r>
            <a:r>
              <a:rPr lang="en-US" dirty="0" smtClean="0">
                <a:latin typeface="Kruti Dev 011" pitchFamily="2" charset="0"/>
              </a:rPr>
              <a:t> }</a:t>
            </a:r>
            <a:r>
              <a:rPr lang="en-US" dirty="0" err="1" smtClean="0">
                <a:latin typeface="Kruti Dev 011" pitchFamily="2" charset="0"/>
              </a:rPr>
              <a:t>kjk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fuokZfpr</a:t>
            </a:r>
            <a:endParaRPr lang="en-US" dirty="0" smtClean="0">
              <a:latin typeface="Kruti Dev 011" pitchFamily="2" charset="0"/>
            </a:endParaRPr>
          </a:p>
          <a:p>
            <a:pPr marL="331657" indent="-331657" eaLnBrk="1" fontAlgn="auto" hangingPunct="1">
              <a:spcBef>
                <a:spcPts val="601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5C075DF-C20C-4251-8857-F6762DE9FAA4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0CD27D-3765-4B59-854D-8A115F8B90AA}" type="slidenum">
              <a:rPr lang="en-US" altLang="en-US"/>
              <a:pPr>
                <a:defRPr/>
              </a:pPr>
              <a:t>193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smtClean="0">
                <a:latin typeface="Kruti Dev 011" pitchFamily="2" charset="0"/>
              </a:rPr>
              <a:t>dk;Zikfydk&amp;2</a:t>
            </a:r>
          </a:p>
        </p:txBody>
      </p:sp>
      <p:sp>
        <p:nvSpPr>
          <p:cNvPr id="193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0671" indent="-330671" eaLnBrk="1" hangingPunct="1">
              <a:spcBef>
                <a:spcPts val="596"/>
              </a:spcBef>
            </a:pPr>
            <a:r>
              <a:rPr lang="en-US" dirty="0" err="1" smtClean="0">
                <a:latin typeface="Kruti Dev 011" pitchFamily="2" charset="0"/>
              </a:rPr>
              <a:t>vkUrfjd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kklu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O;oLFkk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LFkkfir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djuk</a:t>
            </a:r>
            <a:endParaRPr lang="en-US" dirty="0" smtClean="0">
              <a:latin typeface="Kruti Dev 011" pitchFamily="2" charset="0"/>
            </a:endParaRPr>
          </a:p>
          <a:p>
            <a:pPr marL="330671" indent="-330671" eaLnBrk="1" hangingPunct="1">
              <a:spcBef>
                <a:spcPts val="596"/>
              </a:spcBef>
            </a:pPr>
            <a:r>
              <a:rPr lang="en-US" dirty="0" err="1" smtClean="0">
                <a:latin typeface="Kruti Dev 011" pitchFamily="2" charset="0"/>
              </a:rPr>
              <a:t>oSnsf’kd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lEcU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lapkyu</a:t>
            </a:r>
            <a:endParaRPr lang="en-US" dirty="0" smtClean="0">
              <a:latin typeface="Kruti Dev 011" pitchFamily="2" charset="0"/>
            </a:endParaRPr>
          </a:p>
          <a:p>
            <a:pPr marL="330671" indent="-330671" eaLnBrk="1" hangingPunct="1">
              <a:spcBef>
                <a:spcPts val="596"/>
              </a:spcBef>
            </a:pPr>
            <a:r>
              <a:rPr lang="en-US" dirty="0" err="1" smtClean="0">
                <a:latin typeface="Kruti Dev 011" pitchFamily="2" charset="0"/>
              </a:rPr>
              <a:t>lSU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lEcU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</a:t>
            </a:r>
            <a:endParaRPr lang="en-US" dirty="0" smtClean="0">
              <a:latin typeface="Kruti Dev 011" pitchFamily="2" charset="0"/>
            </a:endParaRPr>
          </a:p>
          <a:p>
            <a:pPr marL="330671" indent="-330671" eaLnBrk="1" hangingPunct="1">
              <a:spcBef>
                <a:spcPts val="596"/>
              </a:spcBef>
            </a:pPr>
            <a:r>
              <a:rPr lang="en-US" dirty="0" err="1" smtClean="0">
                <a:latin typeface="Kruti Dev 011" pitchFamily="2" charset="0"/>
              </a:rPr>
              <a:t>fof</a:t>
            </a:r>
            <a:r>
              <a:rPr lang="en-US" dirty="0" smtClean="0">
                <a:latin typeface="Kruti Dev 011" pitchFamily="2" charset="0"/>
              </a:rPr>
              <a:t>/k </a:t>
            </a:r>
            <a:r>
              <a:rPr lang="en-US" dirty="0" err="1" smtClean="0">
                <a:latin typeface="Kruti Dev 011" pitchFamily="2" charset="0"/>
              </a:rPr>
              <a:t>fuekZ.k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lEcU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</a:t>
            </a:r>
            <a:endParaRPr lang="en-US" dirty="0" smtClean="0">
              <a:latin typeface="Kruti Dev 011" pitchFamily="2" charset="0"/>
            </a:endParaRPr>
          </a:p>
          <a:p>
            <a:pPr marL="330671" indent="-330671" eaLnBrk="1" hangingPunct="1">
              <a:spcBef>
                <a:spcPts val="596"/>
              </a:spcBef>
              <a:buNone/>
            </a:pPr>
            <a:r>
              <a:rPr lang="en-US" dirty="0" smtClean="0">
                <a:latin typeface="Kruti Dev 011" pitchFamily="2" charset="0"/>
              </a:rPr>
              <a:t>		&amp; v/;</a:t>
            </a:r>
            <a:r>
              <a:rPr lang="en-US" dirty="0" err="1" smtClean="0">
                <a:latin typeface="Kruti Dev 011" pitchFamily="2" charset="0"/>
              </a:rPr>
              <a:t>kns’k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tkjh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djuk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</a:p>
          <a:p>
            <a:pPr marL="330671" indent="-330671" eaLnBrk="1" hangingPunct="1">
              <a:spcBef>
                <a:spcPts val="596"/>
              </a:spcBef>
              <a:buNone/>
            </a:pPr>
            <a:r>
              <a:rPr lang="en-US" dirty="0" smtClean="0">
                <a:latin typeface="Kruti Dev 011" pitchFamily="2" charset="0"/>
              </a:rPr>
              <a:t>		&amp; </a:t>
            </a:r>
            <a:r>
              <a:rPr lang="en-US" dirty="0" err="1" smtClean="0">
                <a:latin typeface="Kruti Dev 011" pitchFamily="2" charset="0"/>
              </a:rPr>
              <a:t>iznRr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O;oLFkkiu</a:t>
            </a:r>
            <a:endParaRPr lang="en-US" dirty="0" smtClean="0">
              <a:latin typeface="Kruti Dev 011" pitchFamily="2" charset="0"/>
            </a:endParaRPr>
          </a:p>
          <a:p>
            <a:pPr marL="330671" indent="-330671" eaLnBrk="1" hangingPunct="1">
              <a:spcBef>
                <a:spcPts val="596"/>
              </a:spcBef>
            </a:pPr>
            <a:r>
              <a:rPr lang="en-US" dirty="0" err="1" smtClean="0">
                <a:latin typeface="Kruti Dev 011" pitchFamily="2" charset="0"/>
              </a:rPr>
              <a:t>foRrh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dk;Z</a:t>
            </a:r>
            <a:endParaRPr lang="en-US" dirty="0" smtClean="0">
              <a:latin typeface="Kruti Dev 011" pitchFamily="2" charset="0"/>
            </a:endParaRPr>
          </a:p>
          <a:p>
            <a:pPr marL="330671" indent="-330671" eaLnBrk="1" hangingPunct="1">
              <a:spcBef>
                <a:spcPts val="596"/>
              </a:spcBef>
            </a:pPr>
            <a:r>
              <a:rPr lang="en-US" dirty="0" err="1" smtClean="0">
                <a:latin typeface="Kruti Dev 011" pitchFamily="2" charset="0"/>
              </a:rPr>
              <a:t>U;k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lEcU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4C28DFA-B331-4716-933A-A0933E989CC8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4BB91-6B17-4C09-B27F-F027E0486D8D}" type="slidenum">
              <a:rPr lang="en-US" altLang="en-US"/>
              <a:pPr>
                <a:defRPr/>
              </a:pPr>
              <a:t>194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U;k;ikfydk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94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foosd‘khy izk.kh gksus ds ckotwn futh LokFkksZa ;k fopkjksa ds erHksn ds dkj.k ijLij la?k”kZ LokHkkfod gSA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,slh lRrk dh vko’;drk tks O;fDr;ksa ds ikjLifjd fooknksa dk fuiVkjk dj lds ,oa ‘kkld oxZ dks viuh lhekvksa esa jgus dks ck/; dj ldsA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orZeku esa U;k;ikfydk ds dk;ksZa esa o`f) gks x;h gSA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DF975E9-2C49-464F-824B-EA30AEA8FEEC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BBBF2-C670-4F23-BBDA-567122E3D5EB}" type="slidenum">
              <a:rPr lang="en-US" altLang="en-US"/>
              <a:pPr>
                <a:defRPr/>
              </a:pPr>
              <a:t>195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U;k;ikfydk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95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0671" indent="-330671" eaLnBrk="1" hangingPunct="1">
              <a:spcBef>
                <a:spcPts val="596"/>
              </a:spcBef>
              <a:buNone/>
            </a:pPr>
            <a:r>
              <a:rPr lang="en-US" dirty="0" smtClean="0">
                <a:latin typeface="Kruti Dev 011" pitchFamily="2" charset="0"/>
              </a:rPr>
              <a:t>1&amp; </a:t>
            </a:r>
            <a:r>
              <a:rPr lang="en-US" dirty="0" err="1" smtClean="0">
                <a:latin typeface="Kruti Dev 011" pitchFamily="2" charset="0"/>
              </a:rPr>
              <a:t>vfHk;ksxksa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fu.kZ</a:t>
            </a:r>
            <a:r>
              <a:rPr lang="en-US" dirty="0" smtClean="0">
                <a:latin typeface="Kruti Dev 011" pitchFamily="2" charset="0"/>
              </a:rPr>
              <a:t>;</a:t>
            </a:r>
          </a:p>
          <a:p>
            <a:pPr marL="330671" indent="-330671" eaLnBrk="1" hangingPunct="1">
              <a:spcBef>
                <a:spcPts val="596"/>
              </a:spcBef>
              <a:buNone/>
            </a:pPr>
            <a:r>
              <a:rPr lang="en-US" dirty="0" smtClean="0">
                <a:latin typeface="Kruti Dev 011" pitchFamily="2" charset="0"/>
              </a:rPr>
              <a:t>2&amp; </a:t>
            </a:r>
            <a:r>
              <a:rPr lang="en-US" dirty="0" err="1" smtClean="0">
                <a:latin typeface="Kruti Dev 011" pitchFamily="2" charset="0"/>
              </a:rPr>
              <a:t>dkuwuksa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O;k</a:t>
            </a:r>
            <a:r>
              <a:rPr lang="en-US" dirty="0" smtClean="0">
                <a:latin typeface="Kruti Dev 011" pitchFamily="2" charset="0"/>
              </a:rPr>
              <a:t>[;k</a:t>
            </a:r>
          </a:p>
          <a:p>
            <a:pPr marL="330671" indent="-330671" eaLnBrk="1" hangingPunct="1">
              <a:spcBef>
                <a:spcPts val="596"/>
              </a:spcBef>
              <a:buNone/>
            </a:pPr>
            <a:r>
              <a:rPr lang="en-US" dirty="0" smtClean="0">
                <a:latin typeface="Kruti Dev 011" pitchFamily="2" charset="0"/>
              </a:rPr>
              <a:t>3&amp; </a:t>
            </a:r>
            <a:r>
              <a:rPr lang="en-US" dirty="0" err="1" smtClean="0">
                <a:latin typeface="Kruti Dev 011" pitchFamily="2" charset="0"/>
              </a:rPr>
              <a:t>vkSfpR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dkuwu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fuekZ.k</a:t>
            </a:r>
            <a:endParaRPr lang="en-US" dirty="0" smtClean="0">
              <a:latin typeface="Kruti Dev 011" pitchFamily="2" charset="0"/>
            </a:endParaRPr>
          </a:p>
          <a:p>
            <a:pPr marL="330671" indent="-330671" eaLnBrk="1" hangingPunct="1">
              <a:spcBef>
                <a:spcPts val="596"/>
              </a:spcBef>
              <a:buNone/>
            </a:pPr>
            <a:r>
              <a:rPr lang="en-US" dirty="0" smtClean="0">
                <a:latin typeface="Kruti Dev 011" pitchFamily="2" charset="0"/>
              </a:rPr>
              <a:t>4&amp; </a:t>
            </a:r>
            <a:r>
              <a:rPr lang="en-US" dirty="0" err="1" smtClean="0">
                <a:latin typeface="Kruti Dev 011" pitchFamily="2" charset="0"/>
              </a:rPr>
              <a:t>O;fDr</a:t>
            </a:r>
            <a:r>
              <a:rPr lang="en-US" dirty="0" smtClean="0">
                <a:latin typeface="Kruti Dev 011" pitchFamily="2" charset="0"/>
              </a:rPr>
              <a:t> dh Lora=</a:t>
            </a:r>
            <a:r>
              <a:rPr lang="en-US" dirty="0" err="1" smtClean="0">
                <a:latin typeface="Kruti Dev 011" pitchFamily="2" charset="0"/>
              </a:rPr>
              <a:t>rk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kdkjksa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O;k</a:t>
            </a:r>
            <a:r>
              <a:rPr lang="en-US" dirty="0" smtClean="0">
                <a:latin typeface="Kruti Dev 011" pitchFamily="2" charset="0"/>
              </a:rPr>
              <a:t>[;k</a:t>
            </a:r>
          </a:p>
          <a:p>
            <a:pPr marL="330671" indent="-330671" eaLnBrk="1" hangingPunct="1">
              <a:spcBef>
                <a:spcPts val="596"/>
              </a:spcBef>
              <a:buNone/>
            </a:pPr>
            <a:r>
              <a:rPr lang="en-US" dirty="0" smtClean="0">
                <a:latin typeface="Kruti Dev 011" pitchFamily="2" charset="0"/>
              </a:rPr>
              <a:t>5&amp; </a:t>
            </a:r>
            <a:r>
              <a:rPr lang="en-US" dirty="0" err="1" smtClean="0">
                <a:latin typeface="Kruti Dev 011" pitchFamily="2" charset="0"/>
              </a:rPr>
              <a:t>lafo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kku</a:t>
            </a:r>
            <a:r>
              <a:rPr lang="en-US" dirty="0" smtClean="0">
                <a:latin typeface="Kruti Dev 011" pitchFamily="2" charset="0"/>
              </a:rPr>
              <a:t> dh j{</a:t>
            </a:r>
            <a:r>
              <a:rPr lang="en-US" dirty="0" err="1" smtClean="0">
                <a:latin typeface="Kruti Dev 011" pitchFamily="2" charset="0"/>
              </a:rPr>
              <a:t>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</a:t>
            </a:r>
            <a:endParaRPr lang="en-US" dirty="0" smtClean="0">
              <a:latin typeface="Kruti Dev 011" pitchFamily="2" charset="0"/>
            </a:endParaRPr>
          </a:p>
          <a:p>
            <a:pPr marL="330671" indent="-330671" eaLnBrk="1" hangingPunct="1">
              <a:spcBef>
                <a:spcPts val="596"/>
              </a:spcBef>
              <a:buNone/>
            </a:pPr>
            <a:r>
              <a:rPr lang="en-US" dirty="0" smtClean="0">
                <a:latin typeface="Kruti Dev 011" pitchFamily="2" charset="0"/>
              </a:rPr>
              <a:t>6&amp; </a:t>
            </a:r>
            <a:r>
              <a:rPr lang="en-US" dirty="0" err="1" smtClean="0">
                <a:latin typeface="Kruti Dev 011" pitchFamily="2" charset="0"/>
              </a:rPr>
              <a:t>ijke’kZ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lEcU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</a:t>
            </a:r>
            <a:endParaRPr lang="en-US" dirty="0" smtClean="0">
              <a:latin typeface="Kruti Dev 011" pitchFamily="2" charset="0"/>
            </a:endParaRPr>
          </a:p>
          <a:p>
            <a:pPr marL="330671" indent="-330671" eaLnBrk="1" hangingPunct="1">
              <a:spcBef>
                <a:spcPts val="596"/>
              </a:spcBef>
              <a:buNone/>
            </a:pPr>
            <a:r>
              <a:rPr lang="en-US" dirty="0" smtClean="0">
                <a:latin typeface="Kruti Dev 011" pitchFamily="2" charset="0"/>
              </a:rPr>
              <a:t>7&amp; </a:t>
            </a:r>
            <a:r>
              <a:rPr lang="en-US" dirty="0" err="1" smtClean="0">
                <a:latin typeface="Kruti Dev 011" pitchFamily="2" charset="0"/>
              </a:rPr>
              <a:t>cUnh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izR</a:t>
            </a:r>
            <a:r>
              <a:rPr lang="en-US" dirty="0" smtClean="0">
                <a:latin typeface="Kruti Dev 011" pitchFamily="2" charset="0"/>
              </a:rPr>
              <a:t>;{</a:t>
            </a:r>
            <a:r>
              <a:rPr lang="en-US" dirty="0" err="1" smtClean="0">
                <a:latin typeface="Kruti Dev 011" pitchFamily="2" charset="0"/>
              </a:rPr>
              <a:t>khdj.k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ijekns’k</a:t>
            </a:r>
            <a:r>
              <a:rPr lang="en-US" dirty="0" smtClean="0">
                <a:latin typeface="Kruti Dev 011" pitchFamily="2" charset="0"/>
              </a:rPr>
              <a:t> ;k </a:t>
            </a:r>
            <a:r>
              <a:rPr lang="en-US" dirty="0" err="1" smtClean="0">
                <a:latin typeface="Kruti Dev 011" pitchFamily="2" charset="0"/>
              </a:rPr>
              <a:t>izfr”ks</a:t>
            </a:r>
            <a:r>
              <a:rPr lang="en-US" dirty="0" smtClean="0">
                <a:latin typeface="Kruti Dev 011" pitchFamily="2" charset="0"/>
              </a:rPr>
              <a:t>/k </a:t>
            </a:r>
            <a:r>
              <a:rPr lang="en-US" dirty="0" err="1" smtClean="0">
                <a:latin typeface="Kruti Dev 011" pitchFamily="2" charset="0"/>
              </a:rPr>
              <a:t>vkfn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ys</a:t>
            </a:r>
            <a:r>
              <a:rPr lang="en-US" dirty="0" smtClean="0">
                <a:latin typeface="Kruti Dev 011" pitchFamily="2" charset="0"/>
              </a:rPr>
              <a:t>[k </a:t>
            </a:r>
            <a:r>
              <a:rPr lang="en-US" dirty="0" err="1" smtClean="0">
                <a:latin typeface="Kruti Dev 011" pitchFamily="2" charset="0"/>
              </a:rPr>
              <a:t>tkjh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djuk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C87408F-67D7-43B5-A493-94B366D526F1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4A08F-A66C-488D-BA12-DC13EBF74D96}" type="slidenum">
              <a:rPr lang="en-US" altLang="en-US"/>
              <a:pPr>
                <a:defRPr/>
              </a:pPr>
              <a:t>196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U;k;ikfydk</a:t>
            </a:r>
            <a:r>
              <a:rPr lang="en-US" dirty="0" smtClean="0">
                <a:latin typeface="Kruti Dev 011" pitchFamily="2" charset="0"/>
              </a:rPr>
              <a:t> dh Lora=</a:t>
            </a:r>
            <a:r>
              <a:rPr lang="en-US" dirty="0" err="1" smtClean="0">
                <a:latin typeface="Kruti Dev 011" pitchFamily="2" charset="0"/>
              </a:rPr>
              <a:t>rk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96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			^^U;k;k/kh’kksaa esa lR;rk vkSj fu.kZ; nsus dh Lora=rk u gks] rks U;k;ikfydk dk lkjk &lt;+kapk [kks[kyk izrhr gksxk vkSj ml Åaps mn~ns’; dh flf) ugha gksxh] ftlds fy, mldk fuekZ.k fd;k x;k gSA**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							&amp; Mk0 xkuZj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94F1560-7AA1-4FFE-8AD8-8709D2675074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C04039-F1E6-41DA-9913-BAD2E6225BA1}" type="slidenum">
              <a:rPr lang="en-US" altLang="en-US"/>
              <a:pPr>
                <a:defRPr/>
              </a:pPr>
              <a:t>197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U;k;ikfydk</a:t>
            </a:r>
            <a:r>
              <a:rPr lang="en-US" dirty="0" smtClean="0">
                <a:latin typeface="Kruti Dev 011" pitchFamily="2" charset="0"/>
              </a:rPr>
              <a:t> dh Lora=</a:t>
            </a:r>
            <a:r>
              <a:rPr lang="en-US" dirty="0" err="1" smtClean="0">
                <a:latin typeface="Kruti Dev 011" pitchFamily="2" charset="0"/>
              </a:rPr>
              <a:t>rk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97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yksdra= dh j{kk gsrq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U;k; dh j{kk ds fy;s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lafo/kku dh j{kk ds fy;s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ukxfjdks ds vf/kdkjksa dh j{kk ds fy;s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77BBA35-4FA3-4B57-8FA8-B7A17032B93A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1135E4-5C0E-44BB-A08A-1FFAE57C0EAC}" type="slidenum">
              <a:rPr lang="en-US" altLang="en-US"/>
              <a:pPr>
                <a:defRPr/>
              </a:pPr>
              <a:t>198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sz="3700" dirty="0" err="1" smtClean="0">
                <a:latin typeface="Kruti Dev 011" pitchFamily="2" charset="0"/>
              </a:rPr>
              <a:t>U;k;ikfydk</a:t>
            </a:r>
            <a:r>
              <a:rPr lang="en-US" sz="3700" dirty="0" smtClean="0">
                <a:latin typeface="Kruti Dev 011" pitchFamily="2" charset="0"/>
              </a:rPr>
              <a:t> dh Lora=</a:t>
            </a:r>
            <a:r>
              <a:rPr lang="en-US" sz="3700" dirty="0" err="1" smtClean="0">
                <a:latin typeface="Kruti Dev 011" pitchFamily="2" charset="0"/>
              </a:rPr>
              <a:t>rk</a:t>
            </a:r>
            <a:r>
              <a:rPr lang="en-US" sz="3700" dirty="0" smtClean="0">
                <a:latin typeface="Kruti Dev 011" pitchFamily="2" charset="0"/>
              </a:rPr>
              <a:t> dh j{</a:t>
            </a:r>
            <a:r>
              <a:rPr lang="en-US" sz="3700" dirty="0" err="1" smtClean="0">
                <a:latin typeface="Kruti Dev 011" pitchFamily="2" charset="0"/>
              </a:rPr>
              <a:t>kk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mik</a:t>
            </a:r>
            <a:r>
              <a:rPr lang="en-US" sz="3700" dirty="0" smtClean="0">
                <a:latin typeface="Kruti Dev 011" pitchFamily="2" charset="0"/>
              </a:rPr>
              <a:t>;</a:t>
            </a:r>
          </a:p>
        </p:txBody>
      </p:sp>
      <p:sp>
        <p:nvSpPr>
          <p:cNvPr id="198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0671" indent="-330671" eaLnBrk="1" hangingPunct="1">
              <a:spcBef>
                <a:spcPts val="596"/>
              </a:spcBef>
            </a:pPr>
            <a:r>
              <a:rPr lang="en-US" dirty="0" err="1" smtClean="0">
                <a:latin typeface="Kruti Dev 011" pitchFamily="2" charset="0"/>
              </a:rPr>
              <a:t>U;k;k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kh’kksa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fu;qfDr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&lt;</a:t>
            </a:r>
            <a:r>
              <a:rPr lang="en-US" dirty="0" err="1" smtClean="0">
                <a:latin typeface="Kruti Dev 011" pitchFamily="2" charset="0"/>
              </a:rPr>
              <a:t>a+x</a:t>
            </a:r>
            <a:endParaRPr lang="en-US" dirty="0" smtClean="0">
              <a:latin typeface="Kruti Dev 011" pitchFamily="2" charset="0"/>
            </a:endParaRPr>
          </a:p>
          <a:p>
            <a:pPr marL="330671" indent="-330671" eaLnBrk="1" hangingPunct="1">
              <a:spcBef>
                <a:spcPts val="596"/>
              </a:spcBef>
              <a:buNone/>
            </a:pPr>
            <a:r>
              <a:rPr lang="en-US" dirty="0" smtClean="0">
                <a:latin typeface="Kruti Dev 011" pitchFamily="2" charset="0"/>
              </a:rPr>
              <a:t>		&amp;</a:t>
            </a:r>
            <a:r>
              <a:rPr lang="en-US" dirty="0" err="1" smtClean="0">
                <a:latin typeface="Kruti Dev 011" pitchFamily="2" charset="0"/>
              </a:rPr>
              <a:t>turk</a:t>
            </a:r>
            <a:r>
              <a:rPr lang="en-US" dirty="0" smtClean="0">
                <a:latin typeface="Kruti Dev 011" pitchFamily="2" charset="0"/>
              </a:rPr>
              <a:t> }</a:t>
            </a:r>
            <a:r>
              <a:rPr lang="en-US" dirty="0" err="1" smtClean="0">
                <a:latin typeface="Kruti Dev 011" pitchFamily="2" charset="0"/>
              </a:rPr>
              <a:t>kjk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fuokZfpr</a:t>
            </a:r>
            <a:endParaRPr lang="en-US" dirty="0" smtClean="0">
              <a:latin typeface="Kruti Dev 011" pitchFamily="2" charset="0"/>
            </a:endParaRPr>
          </a:p>
          <a:p>
            <a:pPr marL="330671" indent="-330671" eaLnBrk="1" hangingPunct="1">
              <a:spcBef>
                <a:spcPts val="596"/>
              </a:spcBef>
              <a:buNone/>
            </a:pPr>
            <a:r>
              <a:rPr lang="en-US" dirty="0" smtClean="0">
                <a:latin typeface="Kruti Dev 011" pitchFamily="2" charset="0"/>
              </a:rPr>
              <a:t>		&amp;</a:t>
            </a:r>
            <a:r>
              <a:rPr lang="en-US" dirty="0" err="1" smtClean="0">
                <a:latin typeface="Kruti Dev 011" pitchFamily="2" charset="0"/>
              </a:rPr>
              <a:t>O;oLFkkfidk</a:t>
            </a:r>
            <a:r>
              <a:rPr lang="en-US" dirty="0" smtClean="0">
                <a:latin typeface="Kruti Dev 011" pitchFamily="2" charset="0"/>
              </a:rPr>
              <a:t> }</a:t>
            </a:r>
            <a:r>
              <a:rPr lang="en-US" dirty="0" err="1" smtClean="0">
                <a:latin typeface="Kruti Dev 011" pitchFamily="2" charset="0"/>
              </a:rPr>
              <a:t>kjk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fuokZpu</a:t>
            </a:r>
            <a:endParaRPr lang="en-US" dirty="0" smtClean="0">
              <a:latin typeface="Kruti Dev 011" pitchFamily="2" charset="0"/>
            </a:endParaRPr>
          </a:p>
          <a:p>
            <a:pPr marL="330671" indent="-330671" eaLnBrk="1" hangingPunct="1">
              <a:spcBef>
                <a:spcPts val="596"/>
              </a:spcBef>
              <a:buNone/>
            </a:pPr>
            <a:r>
              <a:rPr lang="en-US" dirty="0" smtClean="0">
                <a:latin typeface="Kruti Dev 011" pitchFamily="2" charset="0"/>
              </a:rPr>
              <a:t>		&amp;</a:t>
            </a:r>
            <a:r>
              <a:rPr lang="en-US" dirty="0" err="1" smtClean="0">
                <a:latin typeface="Kruti Dev 011" pitchFamily="2" charset="0"/>
              </a:rPr>
              <a:t>dk;Zikfydk</a:t>
            </a:r>
            <a:r>
              <a:rPr lang="en-US" dirty="0" smtClean="0">
                <a:latin typeface="Kruti Dev 011" pitchFamily="2" charset="0"/>
              </a:rPr>
              <a:t> }</a:t>
            </a:r>
            <a:r>
              <a:rPr lang="en-US" dirty="0" err="1" smtClean="0">
                <a:latin typeface="Kruti Dev 011" pitchFamily="2" charset="0"/>
              </a:rPr>
              <a:t>kjk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fu;qfDr</a:t>
            </a:r>
            <a:endParaRPr lang="en-US" dirty="0" smtClean="0">
              <a:latin typeface="Kruti Dev 011" pitchFamily="2" charset="0"/>
            </a:endParaRPr>
          </a:p>
          <a:p>
            <a:pPr marL="330671" indent="-330671" eaLnBrk="1" hangingPunct="1">
              <a:spcBef>
                <a:spcPts val="596"/>
              </a:spcBef>
              <a:buNone/>
            </a:pPr>
            <a:r>
              <a:rPr lang="en-US" dirty="0" smtClean="0">
                <a:latin typeface="Kruti Dev 011" pitchFamily="2" charset="0"/>
              </a:rPr>
              <a:t>		2-yEch </a:t>
            </a:r>
            <a:r>
              <a:rPr lang="en-US" dirty="0" err="1" smtClean="0">
                <a:latin typeface="Kruti Dev 011" pitchFamily="2" charset="0"/>
              </a:rPr>
              <a:t>inkof</a:t>
            </a:r>
            <a:r>
              <a:rPr lang="en-US" dirty="0" smtClean="0">
                <a:latin typeface="Kruti Dev 011" pitchFamily="2" charset="0"/>
              </a:rPr>
              <a:t>/k</a:t>
            </a:r>
          </a:p>
          <a:p>
            <a:pPr marL="330671" indent="-330671" eaLnBrk="1" hangingPunct="1">
              <a:spcBef>
                <a:spcPts val="596"/>
              </a:spcBef>
              <a:buNone/>
            </a:pPr>
            <a:r>
              <a:rPr lang="en-US" dirty="0" smtClean="0">
                <a:latin typeface="Kruti Dev 011" pitchFamily="2" charset="0"/>
              </a:rPr>
              <a:t>		3&amp;in dh </a:t>
            </a:r>
            <a:r>
              <a:rPr lang="en-US" dirty="0" err="1" smtClean="0">
                <a:latin typeface="Kruti Dev 011" pitchFamily="2" charset="0"/>
              </a:rPr>
              <a:t>lqj</a:t>
            </a:r>
            <a:r>
              <a:rPr lang="en-US" dirty="0" smtClean="0">
                <a:latin typeface="Kruti Dev 011" pitchFamily="2" charset="0"/>
              </a:rPr>
              <a:t>{</a:t>
            </a:r>
            <a:r>
              <a:rPr lang="en-US" dirty="0" err="1" smtClean="0">
                <a:latin typeface="Kruti Dev 011" pitchFamily="2" charset="0"/>
              </a:rPr>
              <a:t>kk</a:t>
            </a:r>
            <a:endParaRPr lang="en-US" dirty="0" smtClean="0">
              <a:latin typeface="Kruti Dev 011" pitchFamily="2" charset="0"/>
            </a:endParaRPr>
          </a:p>
          <a:p>
            <a:pPr marL="330671" indent="-330671" eaLnBrk="1" hangingPunct="1">
              <a:spcBef>
                <a:spcPts val="596"/>
              </a:spcBef>
              <a:buNone/>
            </a:pPr>
            <a:r>
              <a:rPr lang="en-US" dirty="0" smtClean="0">
                <a:latin typeface="Kruti Dev 011" pitchFamily="2" charset="0"/>
              </a:rPr>
              <a:t>		4&amp;osru</a:t>
            </a:r>
          </a:p>
          <a:p>
            <a:pPr marL="330671" indent="-330671" eaLnBrk="1" hangingPunct="1">
              <a:spcBef>
                <a:spcPts val="596"/>
              </a:spcBef>
              <a:buNone/>
            </a:pPr>
            <a:r>
              <a:rPr lang="en-US" dirty="0" smtClean="0">
                <a:latin typeface="Kruti Dev 011" pitchFamily="2" charset="0"/>
              </a:rPr>
              <a:t>		5&amp;;</a:t>
            </a:r>
            <a:r>
              <a:rPr lang="en-US" dirty="0" err="1" smtClean="0">
                <a:latin typeface="Kruti Dev 011" pitchFamily="2" charset="0"/>
              </a:rPr>
              <a:t>ksX;rk</a:t>
            </a:r>
            <a:r>
              <a:rPr lang="en-US" dirty="0" smtClean="0">
                <a:latin typeface="Kruti Dev 011" pitchFamily="2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CB7C566-9EED-44BE-9E09-4C370B3CD74C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EC421-B933-409C-8FE9-49AC3CEA15F3}" type="slidenum">
              <a:rPr lang="en-US" altLang="en-US"/>
              <a:pPr>
                <a:defRPr/>
              </a:pPr>
              <a:t>199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sz="39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9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900" dirty="0" smtClean="0"/>
              <a:t>Unit I</a:t>
            </a:r>
            <a:r>
              <a:rPr lang="en-US" sz="39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9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9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9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sz="39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3400" dirty="0" smtClean="0"/>
              <a:t>Definition of Political Science; </a:t>
            </a:r>
          </a:p>
          <a:p>
            <a:pPr eaLnBrk="1" hangingPunct="1"/>
            <a:r>
              <a:rPr lang="en-US" sz="3400" dirty="0" smtClean="0"/>
              <a:t>Nature of Political Science</a:t>
            </a:r>
          </a:p>
          <a:p>
            <a:pPr eaLnBrk="1" hangingPunct="1"/>
            <a:r>
              <a:rPr lang="en-US" sz="3400" dirty="0" smtClean="0"/>
              <a:t>Scope of Political Science </a:t>
            </a:r>
          </a:p>
        </p:txBody>
      </p:sp>
      <p:sp>
        <p:nvSpPr>
          <p:cNvPr id="3076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z="3300" dirty="0" err="1" smtClean="0">
                <a:latin typeface="Kruti Dev 011" pitchFamily="2" charset="0"/>
              </a:rPr>
              <a:t>jktuhfr</a:t>
            </a:r>
            <a:r>
              <a:rPr lang="en-US" sz="3300" dirty="0" smtClean="0">
                <a:latin typeface="Kruti Dev 011" pitchFamily="2" charset="0"/>
              </a:rPr>
              <a:t> </a:t>
            </a:r>
            <a:r>
              <a:rPr lang="en-US" sz="3300" dirty="0" err="1" smtClean="0">
                <a:latin typeface="Kruti Dev 011" pitchFamily="2" charset="0"/>
              </a:rPr>
              <a:t>foKku</a:t>
            </a:r>
            <a:r>
              <a:rPr lang="en-US" sz="3300" dirty="0" smtClean="0">
                <a:latin typeface="Kruti Dev 011" pitchFamily="2" charset="0"/>
              </a:rPr>
              <a:t> dh </a:t>
            </a:r>
            <a:r>
              <a:rPr lang="en-US" sz="3300" dirty="0" err="1" smtClean="0">
                <a:latin typeface="Kruti Dev 011" pitchFamily="2" charset="0"/>
              </a:rPr>
              <a:t>ifjHkk"kk</a:t>
            </a:r>
            <a:endParaRPr lang="en-US" sz="3300" dirty="0" smtClean="0">
              <a:latin typeface="Kruti Dev 011" pitchFamily="2" charset="0"/>
            </a:endParaRPr>
          </a:p>
          <a:p>
            <a:pPr eaLnBrk="1" hangingPunct="1"/>
            <a:r>
              <a:rPr lang="en-US" sz="3300" dirty="0" err="1" smtClean="0">
                <a:latin typeface="Kruti Dev 011" pitchFamily="2" charset="0"/>
              </a:rPr>
              <a:t>jktuhfr</a:t>
            </a:r>
            <a:r>
              <a:rPr lang="en-US" sz="3300" dirty="0" smtClean="0">
                <a:latin typeface="Kruti Dev 011" pitchFamily="2" charset="0"/>
              </a:rPr>
              <a:t> </a:t>
            </a:r>
            <a:r>
              <a:rPr lang="en-US" sz="3300" dirty="0" err="1" smtClean="0">
                <a:latin typeface="Kruti Dev 011" pitchFamily="2" charset="0"/>
              </a:rPr>
              <a:t>foKku</a:t>
            </a:r>
            <a:r>
              <a:rPr lang="en-US" sz="3300" dirty="0" smtClean="0">
                <a:latin typeface="Kruti Dev 011" pitchFamily="2" charset="0"/>
              </a:rPr>
              <a:t> dh </a:t>
            </a:r>
            <a:r>
              <a:rPr lang="en-US" sz="3300" dirty="0" err="1" smtClean="0">
                <a:latin typeface="Kruti Dev 011" pitchFamily="2" charset="0"/>
              </a:rPr>
              <a:t>izd`fr</a:t>
            </a:r>
            <a:r>
              <a:rPr lang="en-US" sz="3300" dirty="0" smtClean="0">
                <a:latin typeface="Kruti Dev 011" pitchFamily="2" charset="0"/>
              </a:rPr>
              <a:t> </a:t>
            </a:r>
          </a:p>
          <a:p>
            <a:pPr eaLnBrk="1" hangingPunct="1"/>
            <a:r>
              <a:rPr lang="en-US" sz="3300" dirty="0" err="1" smtClean="0">
                <a:latin typeface="Kruti Dev 011" pitchFamily="2" charset="0"/>
              </a:rPr>
              <a:t>jktuhfr</a:t>
            </a:r>
            <a:r>
              <a:rPr lang="en-US" sz="3300" dirty="0" smtClean="0">
                <a:latin typeface="Kruti Dev 011" pitchFamily="2" charset="0"/>
              </a:rPr>
              <a:t> </a:t>
            </a:r>
            <a:r>
              <a:rPr lang="en-US" sz="3300" dirty="0" err="1" smtClean="0">
                <a:latin typeface="Kruti Dev 011" pitchFamily="2" charset="0"/>
              </a:rPr>
              <a:t>foKku</a:t>
            </a:r>
            <a:r>
              <a:rPr lang="en-US" sz="3300" dirty="0" smtClean="0">
                <a:latin typeface="Kruti Dev 011" pitchFamily="2" charset="0"/>
              </a:rPr>
              <a:t> </a:t>
            </a:r>
            <a:r>
              <a:rPr lang="en-US" sz="3300" dirty="0" err="1" smtClean="0">
                <a:latin typeface="Kruti Dev 011" pitchFamily="2" charset="0"/>
              </a:rPr>
              <a:t>dk</a:t>
            </a:r>
            <a:r>
              <a:rPr lang="en-US" sz="3300" dirty="0" smtClean="0">
                <a:latin typeface="Kruti Dev 011" pitchFamily="2" charset="0"/>
              </a:rPr>
              <a:t> {</a:t>
            </a:r>
            <a:r>
              <a:rPr lang="en-US" sz="3300" dirty="0" err="1" smtClean="0">
                <a:latin typeface="Kruti Dev 011" pitchFamily="2" charset="0"/>
              </a:rPr>
              <a:t>ks</a:t>
            </a:r>
            <a:r>
              <a:rPr lang="en-US" sz="3300" dirty="0" smtClean="0">
                <a:latin typeface="Kruti Dev 011" pitchFamily="2" charset="0"/>
              </a:rPr>
              <a:t>=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D26D89F-0B2F-498D-9037-E3272AB90B1D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A8E3BB5-4575-4838-8361-778EDFB1A9C5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Kruti Dev 011" pitchFamily="2" charset="0"/>
              </a:rPr>
              <a:t>ijEijkxr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kfud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n`f”Vdksa.k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vUrj&amp;2</a:t>
            </a:r>
            <a:endParaRPr lang="en-US" dirty="0">
              <a:latin typeface="Kruti Dev 011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latin typeface="Kruti Dev 011" pitchFamily="2" charset="0"/>
              </a:rPr>
              <a:t>vuqeku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lEHkkouk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vkSj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dYiuk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kkfjr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ftlls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mlds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fu”d”kksZa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izkekf.kdrk</a:t>
            </a:r>
            <a:r>
              <a:rPr lang="en-US" dirty="0" smtClean="0">
                <a:latin typeface="Kruti Dev 011" pitchFamily="2" charset="0"/>
              </a:rPr>
              <a:t> o </a:t>
            </a:r>
            <a:r>
              <a:rPr lang="en-US" dirty="0" err="1" smtClean="0">
                <a:latin typeface="Kruti Dev 011" pitchFamily="2" charset="0"/>
              </a:rPr>
              <a:t>fu’p;kRedrk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vHkko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latin typeface="Kruti Dev 011" pitchFamily="2" charset="0"/>
              </a:rPr>
              <a:t>Bksl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rF;ksa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kkfjr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gksus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dkj.k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fu”d”kksZa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fu’p;kRedrk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rFkk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izkekf.kdrk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lEHkkouk</a:t>
            </a:r>
            <a:r>
              <a:rPr lang="en-US" dirty="0" smtClean="0">
                <a:latin typeface="Kruti Dev 011" pitchFamily="2" charset="0"/>
              </a:rPr>
              <a:t> c&lt;+ </a:t>
            </a:r>
            <a:r>
              <a:rPr lang="en-US" dirty="0" err="1" smtClean="0">
                <a:latin typeface="Kruti Dev 011" pitchFamily="2" charset="0"/>
              </a:rPr>
              <a:t>tkrh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r>
              <a:rPr lang="en-US" dirty="0" smtClean="0">
                <a:latin typeface="Kruti Dev 011" pitchFamily="2" charset="0"/>
              </a:rPr>
              <a:t> </a:t>
            </a:r>
            <a:endParaRPr lang="en-US" dirty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4BAD1D-2B8D-4B92-AEFE-13A7CDBA0DFC}" type="datetime3">
              <a:rPr lang="en-US" altLang="en-US" smtClean="0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for the 1st year UG students of MGKVP by Dr Ravi Prakash, GGDC Sewapuri, Varanasi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0137BE-CB02-4E72-AF86-E3F846DE8243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7" grpId="0"/>
      <p:bldP spid="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smtClean="0">
                <a:latin typeface="Kruti Dev 011" pitchFamily="2" charset="0"/>
              </a:rPr>
              <a:t>,</a:t>
            </a:r>
            <a:r>
              <a:rPr lang="en-US" dirty="0" err="1" smtClean="0">
                <a:latin typeface="Kruti Dev 011" pitchFamily="2" charset="0"/>
              </a:rPr>
              <a:t>dkRed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kklu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99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,dkRed ‘kklu ‘kklu dh og iz.kkyh gS ftles lafo/kku dsUnzh; ‘kklu ds ,d vFkok ,d ls vf/kd vaxks dks iwjh ‘kfDr iznku djrk gS vkSj bUgh ls LFkkuh; ljdkjksa dks viuh lkjh ‘kfDr rFkk viuk vfLrRo izkIr gksrk gSA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					&amp; Mk0 xkuZj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16C5CEC-998B-4355-95AA-105A591D2D63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D44081-F7AA-43B1-8821-BA49F72FFD36}" type="slidenum">
              <a:rPr lang="en-US" altLang="en-US"/>
              <a:pPr>
                <a:defRPr/>
              </a:pPr>
              <a:t>200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la?kkRed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kklu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200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la?k ,d ,slh iz.kkyh gS ftles dsUnzh; rFkk LFkkuh;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  ljdkjsa ,d gh izeq[k ‘kfDr ds v/khu gksrh gSA ;s ljdkjsa vius&amp;vius {ks= esa ftls lafo/kku rFkk laln dk dksbZ dkuwu fuf’pr djrk gS] loksZPp ‘kfDr gksrh gSA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					&amp; Mk0 xkuZj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6C9764F-2C18-4717-B722-81EE6253F602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B3EEA4-FC9D-44CC-8CD4-6D1E690FAD10}" type="slidenum">
              <a:rPr lang="en-US" altLang="en-US"/>
              <a:pPr>
                <a:defRPr/>
              </a:pPr>
              <a:t>201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la?kkRed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kklu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fo’ks”krk,a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201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‘kfDr;ksa dk foHkktu dsUnz ,oa LFkkuh; ljdkj esa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lEizHkq ‘kfDr dk nksgjk iz;ksx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lafo/kku dh loksZPprk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U;k;ikfydk dh loksZPprk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nksgjh ukxfjdrk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fyf[kr lafo/kku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57A09E1-84C7-4E28-A53B-AF69F4C426C8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3A6105-B529-4424-BCE4-37F2756E48E9}" type="slidenum">
              <a:rPr lang="en-US" altLang="en-US"/>
              <a:pPr>
                <a:defRPr/>
              </a:pPr>
              <a:t>202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la?kkRed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kklu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xq.k&amp;1</a:t>
            </a:r>
          </a:p>
        </p:txBody>
      </p:sp>
      <p:sp>
        <p:nvSpPr>
          <p:cNvPr id="2027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fujadq‘krk</a:t>
            </a:r>
            <a:r>
              <a:rPr lang="en-US" sz="3700" dirty="0" smtClean="0">
                <a:latin typeface="Kruti Dev 011" pitchFamily="2" charset="0"/>
              </a:rPr>
              <a:t> dh </a:t>
            </a:r>
            <a:r>
              <a:rPr lang="en-US" sz="3700" dirty="0" err="1" smtClean="0">
                <a:latin typeface="Kruti Dev 011" pitchFamily="2" charset="0"/>
              </a:rPr>
              <a:t>vk’kadk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deh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jk“Vªh</a:t>
            </a:r>
            <a:r>
              <a:rPr lang="en-US" sz="3700" dirty="0" smtClean="0">
                <a:latin typeface="Kruti Dev 011" pitchFamily="2" charset="0"/>
              </a:rPr>
              <a:t>; ,</a:t>
            </a:r>
            <a:r>
              <a:rPr lang="en-US" sz="3700" dirty="0" err="1" smtClean="0">
                <a:latin typeface="Kruti Dev 011" pitchFamily="2" charset="0"/>
              </a:rPr>
              <a:t>drk</a:t>
            </a:r>
            <a:r>
              <a:rPr lang="en-US" sz="3700" dirty="0" smtClean="0">
                <a:latin typeface="Kruti Dev 011" pitchFamily="2" charset="0"/>
              </a:rPr>
              <a:t>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LFkkuh</a:t>
            </a:r>
            <a:r>
              <a:rPr lang="en-US" sz="3700" dirty="0" smtClean="0">
                <a:latin typeface="Kruti Dev 011" pitchFamily="2" charset="0"/>
              </a:rPr>
              <a:t>; </a:t>
            </a:r>
            <a:r>
              <a:rPr lang="en-US" sz="3700" dirty="0" err="1" smtClean="0">
                <a:latin typeface="Kruti Dev 011" pitchFamily="2" charset="0"/>
              </a:rPr>
              <a:t>Lo’kklu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eas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lkeatL</a:t>
            </a:r>
            <a:r>
              <a:rPr lang="en-US" sz="3700" dirty="0" smtClean="0">
                <a:latin typeface="Kruti Dev 011" pitchFamily="2" charset="0"/>
              </a:rPr>
              <a:t>;</a:t>
            </a: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LFkkuh</a:t>
            </a:r>
            <a:r>
              <a:rPr lang="en-US" sz="3700" dirty="0" smtClean="0">
                <a:latin typeface="Kruti Dev 011" pitchFamily="2" charset="0"/>
              </a:rPr>
              <a:t>; </a:t>
            </a:r>
            <a:r>
              <a:rPr lang="en-US" sz="3700" dirty="0" err="1" smtClean="0">
                <a:latin typeface="Kruti Dev 011" pitchFamily="2" charset="0"/>
              </a:rPr>
              <a:t>Lo’kklu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ykHk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jktuhfrd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psruk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fodkl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fy</a:t>
            </a:r>
            <a:r>
              <a:rPr lang="en-US" sz="3700" dirty="0" smtClean="0">
                <a:latin typeface="Kruti Dev 011" pitchFamily="2" charset="0"/>
              </a:rPr>
              <a:t>, </a:t>
            </a:r>
            <a:r>
              <a:rPr lang="en-US" sz="3700" dirty="0" err="1" smtClean="0">
                <a:latin typeface="Kruti Dev 011" pitchFamily="2" charset="0"/>
              </a:rPr>
              <a:t>mi;qDr</a:t>
            </a:r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4FE5697-B33D-4415-B077-C52BFA335D0D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41C709-82A8-4E80-82F7-EDB06D6448BD}" type="slidenum">
              <a:rPr lang="en-US" altLang="en-US"/>
              <a:pPr>
                <a:defRPr/>
              </a:pPr>
              <a:t>203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la?kkRed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kklu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xq.k&amp;2</a:t>
            </a:r>
          </a:p>
        </p:txBody>
      </p:sp>
      <p:sp>
        <p:nvSpPr>
          <p:cNvPr id="203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100" dirty="0" err="1" smtClean="0">
                <a:latin typeface="Kruti Dev 011" pitchFamily="2" charset="0"/>
              </a:rPr>
              <a:t>iztkra</a:t>
            </a:r>
            <a:r>
              <a:rPr lang="en-US" sz="4100" dirty="0" smtClean="0">
                <a:latin typeface="Kruti Dev 011" pitchFamily="2" charset="0"/>
              </a:rPr>
              <a:t>= </a:t>
            </a:r>
            <a:r>
              <a:rPr lang="en-US" sz="4100" dirty="0" err="1" smtClean="0">
                <a:latin typeface="Kruti Dev 011" pitchFamily="2" charset="0"/>
              </a:rPr>
              <a:t>ds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vuqdwy</a:t>
            </a:r>
            <a:endParaRPr lang="en-US" sz="4100" dirty="0" smtClean="0">
              <a:latin typeface="Kruti Dev 011" pitchFamily="2" charset="0"/>
            </a:endParaRPr>
          </a:p>
          <a:p>
            <a:pPr eaLnBrk="1" hangingPunct="1"/>
            <a:r>
              <a:rPr lang="en-US" sz="4100" dirty="0" err="1" smtClean="0">
                <a:latin typeface="Kruti Dev 011" pitchFamily="2" charset="0"/>
              </a:rPr>
              <a:t>fo‘kky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jkT;ksa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ds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vuwdwy</a:t>
            </a:r>
            <a:endParaRPr lang="en-US" sz="4100" dirty="0" smtClean="0">
              <a:latin typeface="Kruti Dev 011" pitchFamily="2" charset="0"/>
            </a:endParaRPr>
          </a:p>
          <a:p>
            <a:pPr eaLnBrk="1" hangingPunct="1"/>
            <a:r>
              <a:rPr lang="en-US" sz="4100" dirty="0" err="1" smtClean="0">
                <a:latin typeface="Kruti Dev 011" pitchFamily="2" charset="0"/>
              </a:rPr>
              <a:t>fo‘o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la?k</a:t>
            </a:r>
            <a:r>
              <a:rPr lang="en-US" sz="4100" dirty="0" smtClean="0">
                <a:latin typeface="Kruti Dev 011" pitchFamily="2" charset="0"/>
              </a:rPr>
              <a:t> dh </a:t>
            </a:r>
            <a:r>
              <a:rPr lang="en-US" sz="4100" dirty="0" err="1" smtClean="0">
                <a:latin typeface="Kruti Dev 011" pitchFamily="2" charset="0"/>
              </a:rPr>
              <a:t>vksj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dne</a:t>
            </a:r>
            <a:endParaRPr lang="en-US" sz="4100" dirty="0" smtClean="0">
              <a:latin typeface="Kruti Dev 011" pitchFamily="2" charset="0"/>
            </a:endParaRPr>
          </a:p>
          <a:p>
            <a:pPr eaLnBrk="1" hangingPunct="1"/>
            <a:endParaRPr lang="en-US" sz="41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E63BAFA-A9A6-490A-B67A-9A0CD823E39B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52624-8810-4226-ADC4-5F1E580F43CF}" type="slidenum">
              <a:rPr lang="en-US" altLang="en-US"/>
              <a:pPr>
                <a:defRPr/>
              </a:pPr>
              <a:t>204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la?kkRed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kklu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nks”k&amp;1</a:t>
            </a:r>
          </a:p>
        </p:txBody>
      </p:sp>
      <p:sp>
        <p:nvSpPr>
          <p:cNvPr id="2048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vkUrfjd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iz’kklu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fucZyrk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la?k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jkT</a:t>
            </a:r>
            <a:r>
              <a:rPr lang="en-US" sz="3700" dirty="0" smtClean="0">
                <a:latin typeface="Kruti Dev 011" pitchFamily="2" charset="0"/>
              </a:rPr>
              <a:t>;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laxBu</a:t>
            </a:r>
            <a:r>
              <a:rPr lang="en-US" sz="3700" dirty="0" smtClean="0">
                <a:latin typeface="Kruti Dev 011" pitchFamily="2" charset="0"/>
              </a:rPr>
              <a:t> dh </a:t>
            </a:r>
            <a:r>
              <a:rPr lang="en-US" sz="3700" dirty="0" err="1" smtClean="0">
                <a:latin typeface="Kruti Dev 011" pitchFamily="2" charset="0"/>
              </a:rPr>
              <a:t>fucZyrk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bdkbZ;ksa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i`Fkd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gksus</a:t>
            </a:r>
            <a:r>
              <a:rPr lang="en-US" sz="3700" dirty="0" smtClean="0">
                <a:latin typeface="Kruti Dev 011" pitchFamily="2" charset="0"/>
              </a:rPr>
              <a:t> dh </a:t>
            </a:r>
            <a:r>
              <a:rPr lang="en-US" sz="3700" dirty="0" err="1" smtClean="0">
                <a:latin typeface="Kruti Dev 011" pitchFamily="2" charset="0"/>
              </a:rPr>
              <a:t>vk’kadk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lhek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fookn</a:t>
            </a:r>
            <a:r>
              <a:rPr lang="en-US" sz="3700" dirty="0" smtClean="0">
                <a:latin typeface="Kruti Dev 011" pitchFamily="2" charset="0"/>
              </a:rPr>
              <a:t> dh </a:t>
            </a:r>
            <a:r>
              <a:rPr lang="en-US" sz="3700" dirty="0" err="1" smtClean="0">
                <a:latin typeface="Kruti Dev 011" pitchFamily="2" charset="0"/>
              </a:rPr>
              <a:t>vk’kadk</a:t>
            </a:r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8F4BAF2-5B48-4123-A00C-5E40FA7B0C00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EC3BE8-6856-4176-B9F2-CB87658E2BC6}" type="slidenum">
              <a:rPr lang="en-US" altLang="en-US"/>
              <a:pPr>
                <a:defRPr/>
              </a:pPr>
              <a:t>205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la?kkRed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kklu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nks”k&amp;2</a:t>
            </a:r>
          </a:p>
        </p:txBody>
      </p:sp>
      <p:sp>
        <p:nvSpPr>
          <p:cNvPr id="205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mRrjnkf;Ro</a:t>
            </a:r>
            <a:r>
              <a:rPr lang="en-US" sz="3700" dirty="0" smtClean="0">
                <a:latin typeface="Kruti Dev 011" pitchFamily="2" charset="0"/>
              </a:rPr>
              <a:t> dh </a:t>
            </a:r>
            <a:r>
              <a:rPr lang="en-US" sz="3700" dirty="0" err="1" smtClean="0">
                <a:latin typeface="Kruti Dev 011" pitchFamily="2" charset="0"/>
              </a:rPr>
              <a:t>vfuf’fprrk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lalk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kuks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viO</a:t>
            </a:r>
            <a:r>
              <a:rPr lang="en-US" sz="3700" dirty="0" smtClean="0">
                <a:latin typeface="Kruti Dev 011" pitchFamily="2" charset="0"/>
              </a:rPr>
              <a:t>;;</a:t>
            </a: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jk“Vªh</a:t>
            </a:r>
            <a:r>
              <a:rPr lang="en-US" sz="3700" dirty="0" smtClean="0">
                <a:latin typeface="Kruti Dev 011" pitchFamily="2" charset="0"/>
              </a:rPr>
              <a:t>; ,</a:t>
            </a:r>
            <a:r>
              <a:rPr lang="en-US" sz="3700" dirty="0" err="1" smtClean="0">
                <a:latin typeface="Kruti Dev 011" pitchFamily="2" charset="0"/>
              </a:rPr>
              <a:t>drk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fy</a:t>
            </a:r>
            <a:r>
              <a:rPr lang="en-US" sz="3700" dirty="0" smtClean="0">
                <a:latin typeface="Kruti Dev 011" pitchFamily="2" charset="0"/>
              </a:rPr>
              <a:t>, ?</a:t>
            </a:r>
            <a:r>
              <a:rPr lang="en-US" sz="3700" dirty="0" err="1" smtClean="0">
                <a:latin typeface="Kruti Dev 011" pitchFamily="2" charset="0"/>
              </a:rPr>
              <a:t>kkrd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Tkkrh</a:t>
            </a:r>
            <a:r>
              <a:rPr lang="en-US" sz="3700" dirty="0" smtClean="0">
                <a:latin typeface="Kruti Dev 011" pitchFamily="2" charset="0"/>
              </a:rPr>
              <a:t>;] </a:t>
            </a:r>
            <a:r>
              <a:rPr lang="en-US" sz="3700" dirty="0" err="1" smtClean="0">
                <a:latin typeface="Kruti Dev 011" pitchFamily="2" charset="0"/>
              </a:rPr>
              <a:t>Hkk”kk;h</a:t>
            </a:r>
            <a:r>
              <a:rPr lang="en-US" sz="3700" dirty="0" smtClean="0">
                <a:latin typeface="Kruti Dev 011" pitchFamily="2" charset="0"/>
              </a:rPr>
              <a:t>] </a:t>
            </a:r>
            <a:r>
              <a:rPr lang="en-US" sz="3700" dirty="0" err="1" smtClean="0">
                <a:latin typeface="Kruti Dev 011" pitchFamily="2" charset="0"/>
              </a:rPr>
              <a:t>lkEiznkf;d</a:t>
            </a:r>
            <a:r>
              <a:rPr lang="en-US" sz="3700" dirty="0" smtClean="0">
                <a:latin typeface="Kruti Dev 011" pitchFamily="2" charset="0"/>
              </a:rPr>
              <a:t>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izknsf’kd</a:t>
            </a:r>
            <a:r>
              <a:rPr lang="en-US" sz="3700" dirty="0" smtClean="0">
                <a:latin typeface="Kruti Dev 011" pitchFamily="2" charset="0"/>
              </a:rPr>
              <a:t> ‘</a:t>
            </a:r>
            <a:r>
              <a:rPr lang="en-US" sz="3700" dirty="0" err="1" smtClean="0">
                <a:latin typeface="Kruti Dev 011" pitchFamily="2" charset="0"/>
              </a:rPr>
              <a:t>kfDr;ksa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T;knk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izHkko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4600" dirty="0" smtClean="0">
                <a:latin typeface="Kruti Dev 011" pitchFamily="2" charset="0"/>
              </a:rPr>
              <a:t>a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3C1BA48-0A67-4567-94E2-147640C96049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55257E-45CA-4311-A6E5-C5C20C7B30C9}" type="slidenum">
              <a:rPr lang="en-US" altLang="en-US"/>
              <a:pPr>
                <a:defRPr/>
              </a:pPr>
              <a:t>206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dk;Zikfydk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lalnh</a:t>
            </a:r>
            <a:r>
              <a:rPr lang="en-US" sz="3700" dirty="0" smtClean="0">
                <a:latin typeface="Kruti Dev 011" pitchFamily="2" charset="0"/>
              </a:rPr>
              <a:t>;</a:t>
            </a:r>
          </a:p>
          <a:p>
            <a:pPr eaLnBrk="1" hangingPunct="1"/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smtClean="0">
                <a:latin typeface="Kruti Dev 011" pitchFamily="2" charset="0"/>
              </a:rPr>
              <a:t>v/;{</a:t>
            </a:r>
            <a:r>
              <a:rPr lang="en-US" sz="3700" dirty="0" err="1" smtClean="0">
                <a:latin typeface="Kruti Dev 011" pitchFamily="2" charset="0"/>
              </a:rPr>
              <a:t>kkRed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cgqy</a:t>
            </a:r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A5917A5-028E-448D-9B2F-6F112990EA0F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A3A3F-67A6-4E47-B49A-A2DD3D5A447E}" type="slidenum">
              <a:rPr lang="en-US" altLang="en-US"/>
              <a:pPr>
                <a:defRPr/>
              </a:pPr>
              <a:t>207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defRPr/>
            </a:pPr>
            <a:endParaRPr lang="en-US" sz="2900" dirty="0" smtClean="0">
              <a:latin typeface="Kruti Dev 011" pitchFamily="2" charset="0"/>
            </a:endParaRPr>
          </a:p>
          <a:p>
            <a:pPr lvl="2" eaLnBrk="1" hangingPunct="1">
              <a:defRPr/>
            </a:pPr>
            <a:r>
              <a:rPr lang="en-US" sz="2900" dirty="0" err="1" smtClean="0">
                <a:solidFill>
                  <a:schemeClr val="tx1"/>
                </a:solidFill>
                <a:latin typeface="Kruti Dev 011" pitchFamily="2" charset="0"/>
              </a:rPr>
              <a:t>lalnh</a:t>
            </a:r>
            <a:r>
              <a:rPr lang="en-US" sz="2900" dirty="0" smtClean="0">
                <a:solidFill>
                  <a:schemeClr val="tx1"/>
                </a:solidFill>
                <a:latin typeface="Kruti Dev 011" pitchFamily="2" charset="0"/>
              </a:rPr>
              <a:t>;</a:t>
            </a:r>
          </a:p>
          <a:p>
            <a:pPr lvl="2" eaLnBrk="1" hangingPunct="1">
              <a:defRPr/>
            </a:pPr>
            <a:r>
              <a:rPr lang="en-US" sz="2900" dirty="0" smtClean="0">
                <a:solidFill>
                  <a:schemeClr val="tx1"/>
                </a:solidFill>
              </a:rPr>
              <a:t>Parliamentary</a:t>
            </a:r>
            <a:r>
              <a:rPr lang="en-US" sz="2900" dirty="0" smtClean="0">
                <a:solidFill>
                  <a:schemeClr val="tx1"/>
                </a:solidFill>
                <a:latin typeface="Kruti Dev 011" pitchFamily="2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E884376-7E8D-4238-9DA4-7A326B34D43C}" type="datetime3">
              <a:rPr lang="en-US" altLang="en-US" smtClean="0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for the 1st year UG students of MGKVP by Dr Ravi Prakash, GGDC Sewapuri, Varanasi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1A20A-140D-4718-A79A-CBB93B9DDE66}" type="slidenum">
              <a:rPr lang="en-US" altLang="en-US" smtClean="0"/>
              <a:pPr>
                <a:defRPr/>
              </a:pPr>
              <a:t>208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lalnh</a:t>
            </a:r>
            <a:r>
              <a:rPr lang="en-US" dirty="0" smtClean="0">
                <a:latin typeface="Kruti Dev 011" pitchFamily="2" charset="0"/>
              </a:rPr>
              <a:t>; '</a:t>
            </a:r>
            <a:r>
              <a:rPr lang="en-US" dirty="0" err="1" smtClean="0">
                <a:latin typeface="Kruti Dev 011" pitchFamily="2" charset="0"/>
              </a:rPr>
              <a:t>kklu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izeq</a:t>
            </a:r>
            <a:r>
              <a:rPr lang="en-US" dirty="0" smtClean="0">
                <a:latin typeface="Kruti Dev 011" pitchFamily="2" charset="0"/>
              </a:rPr>
              <a:t>[k </a:t>
            </a:r>
            <a:r>
              <a:rPr lang="en-US" dirty="0" err="1" smtClean="0">
                <a:latin typeface="Kruti Dev 011" pitchFamily="2" charset="0"/>
              </a:rPr>
              <a:t>fo'ks"krk,a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78379" eaLnBrk="1" hangingPunct="1">
              <a:buFont typeface="Wingdings 2" pitchFamily="18" charset="2"/>
              <a:buChar char=""/>
            </a:pPr>
            <a:r>
              <a:rPr lang="en-US" sz="3700" dirty="0" err="1" smtClean="0">
                <a:latin typeface="Kruti Dev 011" pitchFamily="2" charset="0"/>
              </a:rPr>
              <a:t>Ukkeek</a:t>
            </a:r>
            <a:r>
              <a:rPr lang="en-US" sz="3700" dirty="0" smtClean="0">
                <a:latin typeface="Kruti Dev 011" pitchFamily="2" charset="0"/>
              </a:rPr>
              <a:t>=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okLrfod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dk;Zkikfydk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Hksn</a:t>
            </a:r>
            <a:endParaRPr lang="en-US" sz="3700" dirty="0" smtClean="0">
              <a:latin typeface="Kruti Dev 011" pitchFamily="2" charset="0"/>
            </a:endParaRPr>
          </a:p>
          <a:p>
            <a:pPr marL="378379" eaLnBrk="1" hangingPunct="1">
              <a:buFont typeface="Wingdings 2" pitchFamily="18" charset="2"/>
              <a:buChar char=""/>
            </a:pPr>
            <a:endParaRPr lang="en-US" sz="3700" dirty="0" smtClean="0">
              <a:latin typeface="Kruti Dev 011" pitchFamily="2" charset="0"/>
            </a:endParaRPr>
          </a:p>
          <a:p>
            <a:pPr marL="378379" eaLnBrk="1" hangingPunct="1">
              <a:buFont typeface="Wingdings 2" pitchFamily="18" charset="2"/>
              <a:buChar char=""/>
            </a:pPr>
            <a:r>
              <a:rPr lang="en-US" sz="3700" dirty="0" err="1" smtClean="0">
                <a:latin typeface="Kruti Dev 011" pitchFamily="2" charset="0"/>
              </a:rPr>
              <a:t>O;oLFkkfidk</a:t>
            </a:r>
            <a:r>
              <a:rPr lang="en-US" sz="3700" dirty="0" smtClean="0">
                <a:latin typeface="Kruti Dev 011" pitchFamily="2" charset="0"/>
              </a:rPr>
              <a:t> ,o </a:t>
            </a:r>
            <a:r>
              <a:rPr lang="en-US" sz="3700" dirty="0" err="1" smtClean="0">
                <a:latin typeface="Kruti Dev 011" pitchFamily="2" charset="0"/>
              </a:rPr>
              <a:t>dk;Zikfydk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lEcU</a:t>
            </a:r>
            <a:r>
              <a:rPr lang="en-US" sz="3700" dirty="0" smtClean="0">
                <a:latin typeface="Kruti Dev 011" pitchFamily="2" charset="0"/>
              </a:rPr>
              <a:t>/k</a:t>
            </a:r>
          </a:p>
          <a:p>
            <a:pPr marL="378379" eaLnBrk="1" hangingPunct="1">
              <a:buFont typeface="Wingdings 2" pitchFamily="18" charset="2"/>
              <a:buChar char=""/>
            </a:pPr>
            <a:endParaRPr lang="en-US" sz="3700" dirty="0" smtClean="0">
              <a:latin typeface="Kruti Dev 011" pitchFamily="2" charset="0"/>
            </a:endParaRPr>
          </a:p>
          <a:p>
            <a:pPr marL="378379" eaLnBrk="1" hangingPunct="1">
              <a:buFont typeface="Wingdings 2" pitchFamily="18" charset="2"/>
              <a:buChar char=""/>
            </a:pPr>
            <a:r>
              <a:rPr lang="en-US" sz="3700" dirty="0" err="1" smtClean="0">
                <a:latin typeface="Kruti Dev 011" pitchFamily="2" charset="0"/>
              </a:rPr>
              <a:t>dk;Zikfydk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dk;Zdky</a:t>
            </a:r>
            <a:r>
              <a:rPr lang="en-US" sz="3700" dirty="0" smtClean="0">
                <a:latin typeface="Kruti Dev 011" pitchFamily="2" charset="0"/>
              </a:rPr>
              <a:t> dh </a:t>
            </a:r>
            <a:r>
              <a:rPr lang="en-US" sz="3700" dirty="0" err="1" smtClean="0">
                <a:latin typeface="Kruti Dev 011" pitchFamily="2" charset="0"/>
              </a:rPr>
              <a:t>vfuf'prrk</a:t>
            </a:r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C46F196-46A2-438B-8B7B-CA89F589A880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79FBA-7FF6-4D47-A499-71A18BEA2036}" type="slidenum">
              <a:rPr lang="en-US" altLang="en-US"/>
              <a:pPr>
                <a:defRPr/>
              </a:pPr>
              <a:t>209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sz="39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9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900" dirty="0" smtClean="0"/>
              <a:t>Unit I</a:t>
            </a:r>
            <a:br>
              <a:rPr lang="en-US" sz="3900" dirty="0" smtClean="0"/>
            </a:br>
            <a:r>
              <a:rPr lang="en-US" sz="39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9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sz="39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700" dirty="0" err="1" smtClean="0">
                <a:solidFill>
                  <a:schemeClr val="tx1"/>
                </a:solidFill>
                <a:latin typeface="Kruti Dev 011" pitchFamily="2" charset="0"/>
              </a:rPr>
              <a:t>jktuhfr</a:t>
            </a:r>
            <a:r>
              <a:rPr lang="en-US" sz="3700" dirty="0" smtClean="0">
                <a:solidFill>
                  <a:schemeClr val="tx1"/>
                </a:solidFill>
                <a:latin typeface="Kruti Dev 011" pitchFamily="2" charset="0"/>
              </a:rPr>
              <a:t> </a:t>
            </a:r>
            <a:r>
              <a:rPr lang="en-US" sz="3700" dirty="0" err="1" smtClean="0">
                <a:solidFill>
                  <a:schemeClr val="tx1"/>
                </a:solidFill>
                <a:latin typeface="Kruti Dev 011" pitchFamily="2" charset="0"/>
              </a:rPr>
              <a:t>foKku</a:t>
            </a:r>
            <a:r>
              <a:rPr lang="en-US" sz="3700" dirty="0" smtClean="0">
                <a:solidFill>
                  <a:schemeClr val="tx1"/>
                </a:solidFill>
                <a:latin typeface="Kruti Dev 011" pitchFamily="2" charset="0"/>
              </a:rPr>
              <a:t> dh </a:t>
            </a:r>
            <a:r>
              <a:rPr lang="en-US" sz="3700" dirty="0" err="1" smtClean="0">
                <a:solidFill>
                  <a:schemeClr val="tx1"/>
                </a:solidFill>
                <a:latin typeface="Kruti Dev 011" pitchFamily="2" charset="0"/>
              </a:rPr>
              <a:t>izd`fr</a:t>
            </a:r>
            <a:r>
              <a:rPr lang="en-US" sz="3700" dirty="0" smtClean="0">
                <a:solidFill>
                  <a:schemeClr val="tx1"/>
                </a:solidFill>
                <a:latin typeface="Kruti Dev 011" pitchFamily="2" charset="0"/>
              </a:rPr>
              <a:t> </a:t>
            </a:r>
          </a:p>
          <a:p>
            <a:pPr eaLnBrk="1" hangingPunct="1"/>
            <a:r>
              <a:rPr lang="en-US" sz="3400" dirty="0" smtClean="0">
                <a:solidFill>
                  <a:schemeClr val="tx1"/>
                </a:solidFill>
              </a:rPr>
              <a:t>Nature of Political Science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D26D89F-0B2F-498D-9037-E3272AB90B1D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99CFD33-E2C9-4CB1-BFDC-FC9E1653EA56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lalnh</a:t>
            </a:r>
            <a:r>
              <a:rPr lang="en-US" dirty="0" smtClean="0">
                <a:latin typeface="Kruti Dev 011" pitchFamily="2" charset="0"/>
              </a:rPr>
              <a:t>; '</a:t>
            </a:r>
            <a:r>
              <a:rPr lang="en-US" dirty="0" err="1" smtClean="0">
                <a:latin typeface="Kruti Dev 011" pitchFamily="2" charset="0"/>
              </a:rPr>
              <a:t>kklu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izeq</a:t>
            </a:r>
            <a:r>
              <a:rPr lang="en-US" dirty="0" smtClean="0">
                <a:latin typeface="Kruti Dev 011" pitchFamily="2" charset="0"/>
              </a:rPr>
              <a:t>[k </a:t>
            </a:r>
            <a:r>
              <a:rPr lang="en-US" dirty="0" err="1" smtClean="0">
                <a:latin typeface="Kruti Dev 011" pitchFamily="2" charset="0"/>
              </a:rPr>
              <a:t>fo'ks"krk,a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eafU</a:t>
            </a:r>
            <a:r>
              <a:rPr lang="en-US" sz="3700" dirty="0" smtClean="0">
                <a:latin typeface="Kruti Dev 011" pitchFamily="2" charset="0"/>
              </a:rPr>
              <a:t>=</a:t>
            </a:r>
            <a:r>
              <a:rPr lang="en-US" sz="3700" dirty="0" err="1" smtClean="0">
                <a:latin typeface="Kruti Dev 011" pitchFamily="2" charset="0"/>
              </a:rPr>
              <a:t>e.My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lkewfgd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mRrjnkf;Ro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O;fDrxr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mRrjnkf;Ro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iz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kkuea</a:t>
            </a:r>
            <a:r>
              <a:rPr lang="en-US" sz="3700" dirty="0" smtClean="0">
                <a:latin typeface="Kruti Dev 011" pitchFamily="2" charset="0"/>
              </a:rPr>
              <a:t>=h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usr`Ro</a:t>
            </a:r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B16CCA6-1AB4-450D-898D-916D30457048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F956E4-9DD6-4DAF-A8D5-5F7D3A3C19CE}" type="slidenum">
              <a:rPr lang="en-US" altLang="en-US"/>
              <a:pPr>
                <a:defRPr/>
              </a:pPr>
              <a:t>210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lalnh</a:t>
            </a:r>
            <a:r>
              <a:rPr lang="en-US" dirty="0" smtClean="0">
                <a:latin typeface="Kruti Dev 011" pitchFamily="2" charset="0"/>
              </a:rPr>
              <a:t>; '</a:t>
            </a:r>
            <a:r>
              <a:rPr lang="en-US" dirty="0" err="1" smtClean="0">
                <a:latin typeface="Kruti Dev 011" pitchFamily="2" charset="0"/>
              </a:rPr>
              <a:t>kklu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xq.k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210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O;oLFkkfidk</a:t>
            </a:r>
            <a:r>
              <a:rPr lang="en-US" sz="3700" dirty="0" smtClean="0">
                <a:latin typeface="Kruti Dev 011" pitchFamily="2" charset="0"/>
              </a:rPr>
              <a:t>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dk;Zikfydk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lg;ksx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turk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izfr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mRrjnkf;Ro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vklku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ifjorZu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smtClean="0">
                <a:latin typeface="Kruti Dev 011" pitchFamily="2" charset="0"/>
              </a:rPr>
              <a:t>;</a:t>
            </a:r>
            <a:r>
              <a:rPr lang="en-US" sz="3700" dirty="0" err="1" smtClean="0">
                <a:latin typeface="Kruti Dev 011" pitchFamily="2" charset="0"/>
              </a:rPr>
              <a:t>ksX</a:t>
            </a:r>
            <a:r>
              <a:rPr lang="en-US" sz="3700" dirty="0" smtClean="0">
                <a:latin typeface="Kruti Dev 011" pitchFamily="2" charset="0"/>
              </a:rPr>
              <a:t>;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'</a:t>
            </a:r>
            <a:r>
              <a:rPr lang="en-US" sz="3700" dirty="0" err="1" smtClean="0">
                <a:latin typeface="Kruti Dev 011" pitchFamily="2" charset="0"/>
              </a:rPr>
              <a:t>kklu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jktuhfrd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f'k</a:t>
            </a:r>
            <a:r>
              <a:rPr lang="en-US" sz="3700" dirty="0" smtClean="0">
                <a:latin typeface="Kruti Dev 011" pitchFamily="2" charset="0"/>
              </a:rPr>
              <a:t>{</a:t>
            </a:r>
            <a:r>
              <a:rPr lang="en-US" sz="3700" dirty="0" err="1" smtClean="0">
                <a:latin typeface="Kruti Dev 011" pitchFamily="2" charset="0"/>
              </a:rPr>
              <a:t>kk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fujadq'krk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vHkko</a:t>
            </a:r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78E59A6-DADB-4C06-B708-B5786836BE58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26FAC-497C-41B8-8B59-4D8AE3660D46}" type="slidenum">
              <a:rPr lang="en-US" altLang="en-US"/>
              <a:pPr>
                <a:defRPr/>
              </a:pPr>
              <a:t>211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lalnh</a:t>
            </a:r>
            <a:r>
              <a:rPr lang="en-US" dirty="0" smtClean="0">
                <a:latin typeface="Kruti Dev 011" pitchFamily="2" charset="0"/>
              </a:rPr>
              <a:t>; '</a:t>
            </a:r>
            <a:r>
              <a:rPr lang="en-US" dirty="0" err="1" smtClean="0">
                <a:latin typeface="Kruti Dev 011" pitchFamily="2" charset="0"/>
              </a:rPr>
              <a:t>kklu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nks"k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211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nyh</a:t>
            </a:r>
            <a:r>
              <a:rPr lang="en-US" sz="3700" dirty="0" smtClean="0">
                <a:latin typeface="Kruti Dev 011" pitchFamily="2" charset="0"/>
              </a:rPr>
              <a:t>; </a:t>
            </a:r>
            <a:r>
              <a:rPr lang="en-US" sz="3700" dirty="0" err="1" smtClean="0">
                <a:latin typeface="Kruti Dev 011" pitchFamily="2" charset="0"/>
              </a:rPr>
              <a:t>rkuk'kkgh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Hk</a:t>
            </a:r>
            <a:r>
              <a:rPr lang="en-US" sz="3700" dirty="0" smtClean="0">
                <a:latin typeface="Kruti Dev 011" pitchFamily="2" charset="0"/>
              </a:rPr>
              <a:t>;</a:t>
            </a: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fucZy</a:t>
            </a:r>
            <a:r>
              <a:rPr lang="en-US" sz="3700" dirty="0" smtClean="0">
                <a:latin typeface="Kruti Dev 011" pitchFamily="2" charset="0"/>
              </a:rPr>
              <a:t> '</a:t>
            </a:r>
            <a:r>
              <a:rPr lang="en-US" sz="3700" dirty="0" err="1" smtClean="0">
                <a:latin typeface="Kruti Dev 011" pitchFamily="2" charset="0"/>
              </a:rPr>
              <a:t>kklu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dk;Zikfydk</a:t>
            </a:r>
            <a:r>
              <a:rPr lang="en-US" sz="3700" dirty="0" smtClean="0">
                <a:latin typeface="Kruti Dev 011" pitchFamily="2" charset="0"/>
              </a:rPr>
              <a:t> dh </a:t>
            </a:r>
            <a:r>
              <a:rPr lang="en-US" sz="3700" dirty="0" err="1" smtClean="0">
                <a:latin typeface="Kruti Dev 011" pitchFamily="2" charset="0"/>
              </a:rPr>
              <a:t>vfLFkjrk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v;ksX</a:t>
            </a:r>
            <a:r>
              <a:rPr lang="en-US" sz="3700" dirty="0" smtClean="0">
                <a:latin typeface="Kruti Dev 011" pitchFamily="2" charset="0"/>
              </a:rPr>
              <a:t>;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'</a:t>
            </a:r>
            <a:r>
              <a:rPr lang="en-US" sz="3700" dirty="0" err="1" smtClean="0">
                <a:latin typeface="Kruti Dev 011" pitchFamily="2" charset="0"/>
              </a:rPr>
              <a:t>kklu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eaf</a:t>
            </a:r>
            <a:r>
              <a:rPr lang="en-US" sz="3700" dirty="0" smtClean="0">
                <a:latin typeface="Kruti Dev 011" pitchFamily="2" charset="0"/>
              </a:rPr>
              <a:t>=</a:t>
            </a:r>
            <a:r>
              <a:rPr lang="en-US" sz="3700" dirty="0" err="1" smtClean="0">
                <a:latin typeface="Kruti Dev 011" pitchFamily="2" charset="0"/>
              </a:rPr>
              <a:t>ea.Myh</a:t>
            </a:r>
            <a:r>
              <a:rPr lang="en-US" sz="3700" dirty="0" smtClean="0">
                <a:latin typeface="Kruti Dev 011" pitchFamily="2" charset="0"/>
              </a:rPr>
              <a:t>; </a:t>
            </a:r>
            <a:r>
              <a:rPr lang="en-US" sz="3700" dirty="0" err="1" smtClean="0">
                <a:latin typeface="Kruti Dev 011" pitchFamily="2" charset="0"/>
              </a:rPr>
              <a:t>rkuk'kkgh</a:t>
            </a:r>
            <a:endParaRPr lang="en-US" sz="4100" dirty="0" smtClean="0">
              <a:latin typeface="Kruti Dev 011" pitchFamily="2" charset="0"/>
            </a:endParaRPr>
          </a:p>
          <a:p>
            <a:pPr eaLnBrk="1" hangingPunct="1"/>
            <a:endParaRPr lang="en-US" dirty="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AD47A7-8A62-4015-B990-544E55F5D9B5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A7DD1A-2067-4760-8F6F-94B6B316E6AD}" type="slidenum">
              <a:rPr lang="en-US" altLang="en-US"/>
              <a:pPr>
                <a:defRPr/>
              </a:pPr>
              <a:t>212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9052560" cy="1219200"/>
          </a:xfrm>
        </p:spPr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lalnh</a:t>
            </a:r>
            <a:r>
              <a:rPr lang="en-US" dirty="0" smtClean="0">
                <a:latin typeface="Kruti Dev 011" pitchFamily="2" charset="0"/>
              </a:rPr>
              <a:t>; '</a:t>
            </a:r>
            <a:r>
              <a:rPr lang="en-US" dirty="0" err="1" smtClean="0">
                <a:latin typeface="Kruti Dev 011" pitchFamily="2" charset="0"/>
              </a:rPr>
              <a:t>kklu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nks"k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iz'kklfud</a:t>
            </a:r>
            <a:r>
              <a:rPr lang="en-US" sz="3700" dirty="0" smtClean="0">
                <a:latin typeface="Kruti Dev 011" pitchFamily="2" charset="0"/>
              </a:rPr>
              <a:t> v{</a:t>
            </a:r>
            <a:r>
              <a:rPr lang="en-US" sz="3700" dirty="0" err="1" smtClean="0">
                <a:latin typeface="Kruti Dev 011" pitchFamily="2" charset="0"/>
              </a:rPr>
              <a:t>kerk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mxz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jktuhfrd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nycUnh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eaf</a:t>
            </a:r>
            <a:r>
              <a:rPr lang="en-US" sz="3700" dirty="0" smtClean="0">
                <a:latin typeface="Kruti Dev 011" pitchFamily="2" charset="0"/>
              </a:rPr>
              <a:t>=</a:t>
            </a:r>
            <a:r>
              <a:rPr lang="en-US" sz="3700" dirty="0" err="1" smtClean="0">
                <a:latin typeface="Kruti Dev 011" pitchFamily="2" charset="0"/>
              </a:rPr>
              <a:t>ea.My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c&lt;+</a:t>
            </a:r>
            <a:r>
              <a:rPr lang="en-US" sz="3700" dirty="0" err="1" smtClean="0">
                <a:latin typeface="Kruti Dev 011" pitchFamily="2" charset="0"/>
              </a:rPr>
              <a:t>rk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vkdkj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nycny</a:t>
            </a:r>
            <a:r>
              <a:rPr lang="en-US" sz="3700" dirty="0" smtClean="0">
                <a:latin typeface="Kruti Dev 011" pitchFamily="2" charset="0"/>
              </a:rPr>
              <a:t> dh </a:t>
            </a:r>
            <a:r>
              <a:rPr lang="en-US" sz="3700" dirty="0" err="1" smtClean="0">
                <a:latin typeface="Kruti Dev 011" pitchFamily="2" charset="0"/>
              </a:rPr>
              <a:t>izo`fÙk</a:t>
            </a:r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3840EB4-1EC7-4CEC-841E-1331EEA04CB7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0FBD35-8B21-4359-9DEC-BF6F355AEEED}" type="slidenum">
              <a:rPr lang="en-US" altLang="en-US"/>
              <a:pPr>
                <a:defRPr/>
              </a:pPr>
              <a:t>213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 III</a:t>
            </a:r>
            <a:endParaRPr lang="en-US" dirty="0"/>
          </a:p>
        </p:txBody>
      </p:sp>
      <p:sp>
        <p:nvSpPr>
          <p:cNvPr id="214019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en-US" sz="2900" dirty="0" smtClean="0">
                <a:solidFill>
                  <a:schemeClr val="tx1"/>
                </a:solidFill>
                <a:latin typeface="Kruti Dev 011" pitchFamily="2" charset="0"/>
              </a:rPr>
              <a:t>v/;{</a:t>
            </a:r>
            <a:r>
              <a:rPr lang="en-US" sz="2900" dirty="0" err="1" smtClean="0">
                <a:solidFill>
                  <a:schemeClr val="tx1"/>
                </a:solidFill>
                <a:latin typeface="Kruti Dev 011" pitchFamily="2" charset="0"/>
              </a:rPr>
              <a:t>kh</a:t>
            </a:r>
            <a:r>
              <a:rPr lang="en-US" sz="2900" dirty="0" smtClean="0">
                <a:solidFill>
                  <a:schemeClr val="tx1"/>
                </a:solidFill>
                <a:latin typeface="Kruti Dev 011" pitchFamily="2" charset="0"/>
              </a:rPr>
              <a:t>;</a:t>
            </a:r>
          </a:p>
          <a:p>
            <a:pPr lvl="2" eaLnBrk="1" hangingPunct="1"/>
            <a:r>
              <a:rPr lang="en-US" sz="2900" dirty="0" smtClean="0">
                <a:solidFill>
                  <a:schemeClr val="tx1"/>
                </a:solidFill>
              </a:rPr>
              <a:t>Presidential </a:t>
            </a:r>
            <a:endParaRPr lang="en-US" sz="2900" dirty="0" smtClean="0">
              <a:solidFill>
                <a:schemeClr val="tx1"/>
              </a:solidFill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E884376-7E8D-4238-9DA4-7A326B34D43C}" type="datetime3">
              <a:rPr lang="en-US" altLang="en-US" smtClean="0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for the 1st year UG students of MGKVP by Dr Ravi Prakash, GGDC Sewapuri, Varanasi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44423C-BDED-4B9B-9904-F89F4B8B12F9}" type="slidenum">
              <a:rPr lang="en-US" altLang="en-US" smtClean="0"/>
              <a:pPr>
                <a:defRPr/>
              </a:pPr>
              <a:t>214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smtClean="0">
                <a:latin typeface="Kruti Dev 011" pitchFamily="2" charset="0"/>
              </a:rPr>
              <a:t>v/;{</a:t>
            </a:r>
            <a:r>
              <a:rPr lang="en-US" dirty="0" err="1" smtClean="0">
                <a:latin typeface="Kruti Dev 011" pitchFamily="2" charset="0"/>
              </a:rPr>
              <a:t>kh</a:t>
            </a:r>
            <a:r>
              <a:rPr lang="en-US" dirty="0" smtClean="0">
                <a:latin typeface="Kruti Dev 011" pitchFamily="2" charset="0"/>
              </a:rPr>
              <a:t>; ‘</a:t>
            </a:r>
            <a:r>
              <a:rPr lang="en-US" dirty="0" err="1" smtClean="0">
                <a:latin typeface="Kruti Dev 011" pitchFamily="2" charset="0"/>
              </a:rPr>
              <a:t>kklu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iz.kkyh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2150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700" dirty="0" smtClean="0">
                <a:latin typeface="Kruti Dev 011" pitchFamily="2" charset="0"/>
              </a:rPr>
              <a:t>v/;{</a:t>
            </a:r>
            <a:r>
              <a:rPr lang="en-US" sz="3700" dirty="0" err="1" smtClean="0">
                <a:latin typeface="Kruti Dev 011" pitchFamily="2" charset="0"/>
              </a:rPr>
              <a:t>kRed</a:t>
            </a:r>
            <a:r>
              <a:rPr lang="en-US" sz="3700" dirty="0" smtClean="0">
                <a:latin typeface="Kruti Dev 011" pitchFamily="2" charset="0"/>
              </a:rPr>
              <a:t> ‘</a:t>
            </a:r>
            <a:r>
              <a:rPr lang="en-US" sz="3700" dirty="0" err="1" smtClean="0">
                <a:latin typeface="Kruti Dev 011" pitchFamily="2" charset="0"/>
              </a:rPr>
              <a:t>kklu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iz.kkyh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og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iz.kkyh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ftles</a:t>
            </a:r>
            <a:r>
              <a:rPr lang="en-US" sz="3700" dirty="0" smtClean="0">
                <a:latin typeface="Kruti Dev 011" pitchFamily="2" charset="0"/>
              </a:rPr>
              <a:t>  </a:t>
            </a:r>
            <a:r>
              <a:rPr lang="en-US" sz="3700" dirty="0" err="1" smtClean="0">
                <a:latin typeface="Kruti Dev 011" pitchFamily="2" charset="0"/>
              </a:rPr>
              <a:t>dk;Zikfydk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iz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kku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vius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dk;Zdky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vkSj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cgqr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dqN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viuh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uhfr;ksa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vkSj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dk;ksZa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ckjs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kku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e.My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ls</a:t>
            </a:r>
            <a:r>
              <a:rPr lang="en-US" sz="3700" dirty="0" smtClean="0">
                <a:latin typeface="Kruti Dev 011" pitchFamily="2" charset="0"/>
              </a:rPr>
              <a:t> Lora= </a:t>
            </a:r>
            <a:r>
              <a:rPr lang="en-US" sz="3700" dirty="0" err="1" smtClean="0">
                <a:latin typeface="Kruti Dev 011" pitchFamily="2" charset="0"/>
              </a:rPr>
              <a:t>gksrk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gSA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3700" dirty="0" smtClean="0">
                <a:latin typeface="Kruti Dev 011" pitchFamily="2" charset="0"/>
              </a:rPr>
              <a:t>							&amp; </a:t>
            </a:r>
            <a:r>
              <a:rPr lang="en-US" sz="3700" dirty="0" err="1" smtClean="0">
                <a:latin typeface="Kruti Dev 011" pitchFamily="2" charset="0"/>
              </a:rPr>
              <a:t>xSfVy</a:t>
            </a:r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8B56626-BCF3-489B-94EF-A0AF45DB3FCC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C84EE9-E91C-4DC7-9D26-C14492BD9031}" type="slidenum">
              <a:rPr lang="en-US" altLang="en-US"/>
              <a:pPr>
                <a:defRPr/>
              </a:pPr>
              <a:t>215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smtClean="0">
                <a:latin typeface="Kruti Dev 011" pitchFamily="2" charset="0"/>
              </a:rPr>
              <a:t>v/;{</a:t>
            </a:r>
            <a:r>
              <a:rPr lang="en-US" dirty="0" err="1" smtClean="0">
                <a:latin typeface="Kruti Dev 011" pitchFamily="2" charset="0"/>
              </a:rPr>
              <a:t>kh</a:t>
            </a:r>
            <a:r>
              <a:rPr lang="en-US" dirty="0" smtClean="0">
                <a:latin typeface="Kruti Dev 011" pitchFamily="2" charset="0"/>
              </a:rPr>
              <a:t>; ‘</a:t>
            </a:r>
            <a:r>
              <a:rPr lang="en-US" dirty="0" err="1" smtClean="0">
                <a:latin typeface="Kruti Dev 011" pitchFamily="2" charset="0"/>
              </a:rPr>
              <a:t>kklu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iz.kkyh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fo’ks”krk,a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2160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dk;Zikfydk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dk;Zdky</a:t>
            </a:r>
            <a:r>
              <a:rPr lang="en-US" sz="3700" dirty="0" smtClean="0">
                <a:latin typeface="Kruti Dev 011" pitchFamily="2" charset="0"/>
              </a:rPr>
              <a:t> dh </a:t>
            </a:r>
            <a:r>
              <a:rPr lang="en-US" sz="3700" dirty="0" err="1" smtClean="0">
                <a:latin typeface="Kruti Dev 011" pitchFamily="2" charset="0"/>
              </a:rPr>
              <a:t>fuf’prrk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dk;Zikfydk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rFkk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O;oLFkkfidk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i`FkDdj.k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ukeek</a:t>
            </a:r>
            <a:r>
              <a:rPr lang="en-US" sz="3700" dirty="0" smtClean="0">
                <a:latin typeface="Kruti Dev 011" pitchFamily="2" charset="0"/>
              </a:rPr>
              <a:t>= </a:t>
            </a:r>
            <a:r>
              <a:rPr lang="en-US" sz="3700" dirty="0" err="1" smtClean="0">
                <a:latin typeface="Kruti Dev 011" pitchFamily="2" charset="0"/>
              </a:rPr>
              <a:t>rFkk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okLrfod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dk;Zikfydk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vyx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vyx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ugha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eaf</a:t>
            </a:r>
            <a:r>
              <a:rPr lang="en-US" sz="3700" dirty="0" smtClean="0">
                <a:latin typeface="Kruti Dev 011" pitchFamily="2" charset="0"/>
              </a:rPr>
              <a:t>=</a:t>
            </a:r>
            <a:r>
              <a:rPr lang="en-US" sz="3700" dirty="0" err="1" smtClean="0">
                <a:latin typeface="Kruti Dev 011" pitchFamily="2" charset="0"/>
              </a:rPr>
              <a:t>ifj”kn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lnL</a:t>
            </a:r>
            <a:r>
              <a:rPr lang="en-US" sz="3700" dirty="0" smtClean="0">
                <a:latin typeface="Kruti Dev 011" pitchFamily="2" charset="0"/>
              </a:rPr>
              <a:t>; </a:t>
            </a:r>
            <a:r>
              <a:rPr lang="en-US" sz="3700" dirty="0" err="1" smtClean="0">
                <a:latin typeface="Kruti Dev 011" pitchFamily="2" charset="0"/>
              </a:rPr>
              <a:t>lfpo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ek</a:t>
            </a:r>
            <a:r>
              <a:rPr lang="en-US" sz="3700" dirty="0" smtClean="0">
                <a:latin typeface="Kruti Dev 011" pitchFamily="2" charset="0"/>
              </a:rPr>
              <a:t>=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2A09F90-7750-4B8C-9514-28F75ABEB4D0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233DB-3F72-4E57-A97E-0744928AD734}" type="slidenum">
              <a:rPr lang="en-US" altLang="en-US"/>
              <a:pPr>
                <a:defRPr/>
              </a:pPr>
              <a:t>216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smtClean="0">
                <a:latin typeface="Kruti Dev 011" pitchFamily="2" charset="0"/>
              </a:rPr>
              <a:t>v/;{</a:t>
            </a:r>
            <a:r>
              <a:rPr lang="en-US" dirty="0" err="1" smtClean="0">
                <a:latin typeface="Kruti Dev 011" pitchFamily="2" charset="0"/>
              </a:rPr>
              <a:t>kh</a:t>
            </a:r>
            <a:r>
              <a:rPr lang="en-US" dirty="0" smtClean="0">
                <a:latin typeface="Kruti Dev 011" pitchFamily="2" charset="0"/>
              </a:rPr>
              <a:t>; ‘</a:t>
            </a:r>
            <a:r>
              <a:rPr lang="en-US" dirty="0" err="1" smtClean="0">
                <a:latin typeface="Kruti Dev 011" pitchFamily="2" charset="0"/>
              </a:rPr>
              <a:t>kklu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iz.kkyh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xq.k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2170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700" dirty="0" smtClean="0">
                <a:latin typeface="Kruti Dev 011" pitchFamily="2" charset="0"/>
              </a:rPr>
              <a:t>‘</a:t>
            </a:r>
            <a:r>
              <a:rPr lang="en-US" sz="3700" dirty="0" err="1" smtClean="0">
                <a:latin typeface="Kruti Dev 011" pitchFamily="2" charset="0"/>
              </a:rPr>
              <a:t>kklu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LFkkf;Ro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smtClean="0">
                <a:latin typeface="Kruti Dev 011" pitchFamily="2" charset="0"/>
              </a:rPr>
              <a:t>‘</a:t>
            </a:r>
            <a:r>
              <a:rPr lang="en-US" sz="3700" dirty="0" err="1" smtClean="0">
                <a:latin typeface="Kruti Dev 011" pitchFamily="2" charset="0"/>
              </a:rPr>
              <a:t>kfDr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i`FkDdj.k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fl)</a:t>
            </a:r>
            <a:r>
              <a:rPr lang="en-US" sz="3700" dirty="0" err="1" smtClean="0">
                <a:latin typeface="Kruti Dev 011" pitchFamily="2" charset="0"/>
              </a:rPr>
              <a:t>kUr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ij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vk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kkfjr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ladVdky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fy</a:t>
            </a:r>
            <a:r>
              <a:rPr lang="en-US" sz="3700" dirty="0" smtClean="0">
                <a:latin typeface="Kruti Dev 011" pitchFamily="2" charset="0"/>
              </a:rPr>
              <a:t>, </a:t>
            </a:r>
            <a:r>
              <a:rPr lang="en-US" sz="3700" dirty="0" err="1" smtClean="0">
                <a:latin typeface="Kruti Dev 011" pitchFamily="2" charset="0"/>
              </a:rPr>
              <a:t>mi;qDr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nyh</a:t>
            </a:r>
            <a:r>
              <a:rPr lang="en-US" sz="3700" dirty="0" smtClean="0">
                <a:latin typeface="Kruti Dev 011" pitchFamily="2" charset="0"/>
              </a:rPr>
              <a:t>; </a:t>
            </a:r>
            <a:r>
              <a:rPr lang="en-US" sz="3700" dirty="0" err="1" smtClean="0">
                <a:latin typeface="Kruti Dev 011" pitchFamily="2" charset="0"/>
              </a:rPr>
              <a:t>nks”k</a:t>
            </a:r>
            <a:r>
              <a:rPr lang="en-US" sz="3700" dirty="0" smtClean="0">
                <a:latin typeface="Kruti Dev 011" pitchFamily="2" charset="0"/>
              </a:rPr>
              <a:t> de</a:t>
            </a:r>
          </a:p>
          <a:p>
            <a:pPr eaLnBrk="1" hangingPunct="1"/>
            <a:r>
              <a:rPr lang="en-US" sz="3700" dirty="0" smtClean="0">
                <a:latin typeface="Kruti Dev 011" pitchFamily="2" charset="0"/>
              </a:rPr>
              <a:t>;</a:t>
            </a:r>
            <a:r>
              <a:rPr lang="en-US" sz="3700" dirty="0" err="1" smtClean="0">
                <a:latin typeface="Kruti Dev 011" pitchFamily="2" charset="0"/>
              </a:rPr>
              <a:t>ksX;re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eaf</a:t>
            </a:r>
            <a:r>
              <a:rPr lang="en-US" sz="3700" dirty="0" smtClean="0">
                <a:latin typeface="Kruti Dev 011" pitchFamily="2" charset="0"/>
              </a:rPr>
              <a:t>=</a:t>
            </a:r>
            <a:r>
              <a:rPr lang="en-US" sz="3700" dirty="0" err="1" smtClean="0">
                <a:latin typeface="Kruti Dev 011" pitchFamily="2" charset="0"/>
              </a:rPr>
              <a:t>e.My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fuekZ.k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lEHko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smtClean="0">
                <a:latin typeface="Kruti Dev 011" pitchFamily="2" charset="0"/>
              </a:rPr>
              <a:t>‘</a:t>
            </a:r>
            <a:r>
              <a:rPr lang="en-US" sz="3700" dirty="0" err="1" smtClean="0">
                <a:latin typeface="Kruti Dev 011" pitchFamily="2" charset="0"/>
              </a:rPr>
              <a:t>kklu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dq’kyrk</a:t>
            </a:r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332599B-0A1A-46C2-B6DF-9E565B49FF1A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57B460-16DE-4C1C-ADC0-6F7955EEFD16}" type="slidenum">
              <a:rPr lang="en-US" altLang="en-US"/>
              <a:pPr>
                <a:defRPr/>
              </a:pPr>
              <a:t>217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smtClean="0">
                <a:latin typeface="Kruti Dev 011" pitchFamily="2" charset="0"/>
              </a:rPr>
              <a:t>v/;{</a:t>
            </a:r>
            <a:r>
              <a:rPr lang="en-US" dirty="0" err="1" smtClean="0">
                <a:latin typeface="Kruti Dev 011" pitchFamily="2" charset="0"/>
              </a:rPr>
              <a:t>kh</a:t>
            </a:r>
            <a:r>
              <a:rPr lang="en-US" dirty="0" smtClean="0">
                <a:latin typeface="Kruti Dev 011" pitchFamily="2" charset="0"/>
              </a:rPr>
              <a:t>; ‘</a:t>
            </a:r>
            <a:r>
              <a:rPr lang="en-US" dirty="0" err="1" smtClean="0">
                <a:latin typeface="Kruti Dev 011" pitchFamily="2" charset="0"/>
              </a:rPr>
              <a:t>kklu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iz.kkyh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nks”k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2181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LFkkf;Ro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fujadq’krk</a:t>
            </a:r>
            <a:r>
              <a:rPr lang="en-US" sz="3700" dirty="0" smtClean="0">
                <a:latin typeface="Kruti Dev 011" pitchFamily="2" charset="0"/>
              </a:rPr>
              <a:t> dh </a:t>
            </a:r>
            <a:r>
              <a:rPr lang="en-US" sz="3700" dirty="0" err="1" smtClean="0">
                <a:latin typeface="Kruti Dev 011" pitchFamily="2" charset="0"/>
              </a:rPr>
              <a:t>lEHkkouk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O;oLFkkfidk</a:t>
            </a:r>
            <a:r>
              <a:rPr lang="en-US" sz="3700" dirty="0" smtClean="0">
                <a:latin typeface="Kruti Dev 011" pitchFamily="2" charset="0"/>
              </a:rPr>
              <a:t>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dk;Zikfydk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lkeatL</a:t>
            </a:r>
            <a:r>
              <a:rPr lang="en-US" sz="3700" dirty="0" smtClean="0">
                <a:latin typeface="Kruti Dev 011" pitchFamily="2" charset="0"/>
              </a:rPr>
              <a:t>;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vHkko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jktuhfrd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f’k</a:t>
            </a:r>
            <a:r>
              <a:rPr lang="en-US" sz="3700" dirty="0" smtClean="0">
                <a:latin typeface="Kruti Dev 011" pitchFamily="2" charset="0"/>
              </a:rPr>
              <a:t>{</a:t>
            </a:r>
            <a:r>
              <a:rPr lang="en-US" sz="3700" dirty="0" err="1" smtClean="0">
                <a:latin typeface="Kruti Dev 011" pitchFamily="2" charset="0"/>
              </a:rPr>
              <a:t>kk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de </a:t>
            </a:r>
            <a:r>
              <a:rPr lang="en-US" sz="3700" dirty="0" err="1" smtClean="0">
                <a:latin typeface="Kruti Dev 011" pitchFamily="2" charset="0"/>
              </a:rPr>
              <a:t>volj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ukSdj’kkgh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dks</a:t>
            </a:r>
            <a:r>
              <a:rPr lang="en-US" sz="3700" dirty="0" smtClean="0">
                <a:latin typeface="Kruti Dev 011" pitchFamily="2" charset="0"/>
              </a:rPr>
              <a:t> c&lt;+</a:t>
            </a:r>
            <a:r>
              <a:rPr lang="en-US" sz="3700" dirty="0" err="1" smtClean="0">
                <a:latin typeface="Kruti Dev 011" pitchFamily="2" charset="0"/>
              </a:rPr>
              <a:t>kok</a:t>
            </a:r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0B34AD-21D9-4456-B1C9-0B98E96B93E5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37A097-DA4B-4EA1-86DC-9825B4B43FB4}" type="slidenum">
              <a:rPr lang="en-US" altLang="en-US"/>
              <a:pPr>
                <a:defRPr/>
              </a:pPr>
              <a:t>218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sz="3700" dirty="0" smtClean="0">
                <a:latin typeface="Kruti Dev 011" pitchFamily="2" charset="0"/>
              </a:rPr>
              <a:t>v/;{</a:t>
            </a:r>
            <a:r>
              <a:rPr lang="en-US" sz="3700" dirty="0" err="1" smtClean="0">
                <a:latin typeface="Kruti Dev 011" pitchFamily="2" charset="0"/>
              </a:rPr>
              <a:t>kh</a:t>
            </a:r>
            <a:r>
              <a:rPr lang="en-US" sz="3700" dirty="0" smtClean="0">
                <a:latin typeface="Kruti Dev 011" pitchFamily="2" charset="0"/>
              </a:rPr>
              <a:t>;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lalnh</a:t>
            </a:r>
            <a:r>
              <a:rPr lang="en-US" sz="3700" dirty="0" smtClean="0">
                <a:latin typeface="Kruti Dev 011" pitchFamily="2" charset="0"/>
              </a:rPr>
              <a:t>; ‘</a:t>
            </a:r>
            <a:r>
              <a:rPr lang="en-US" sz="3700" dirty="0" err="1" smtClean="0">
                <a:latin typeface="Kruti Dev 011" pitchFamily="2" charset="0"/>
              </a:rPr>
              <a:t>kklu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iz.kkyh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vUrj</a:t>
            </a:r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2191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dk;Zikfydk ds iz/kku dh fLFkfr esa vUrj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O;oLFkkfidk ,oa dk;Zikfydk ds lEcU/kksa esa vURkj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dk;Zikfydk ds dk;Zdky es vURkj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eaf=;ks dh fLFkfr esa vUrj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jktuhfrd nyks dh lfdz;rk esa vUrj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F814EA1-B76A-43CC-BAC7-517DD15CD1DB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7B447-4751-4D2F-A1BC-CDEB8A74C548}" type="slidenum">
              <a:rPr lang="en-US" altLang="en-US"/>
              <a:pPr>
                <a:defRPr/>
              </a:pPr>
              <a:t>219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8E92B21-F1FE-4809-AE48-14766726F856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ED9DF9-21DF-4E99-BB2C-58154F473C24}" type="slidenum">
              <a:rPr lang="en-US" altLang="en-US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96336"/>
            <a:ext cx="9052560" cy="1215813"/>
          </a:xfrm>
        </p:spPr>
        <p:txBody>
          <a:bodyPr/>
          <a:lstStyle/>
          <a:p>
            <a:pPr marL="501764" eaLnBrk="1" hangingPunct="1"/>
            <a:r>
              <a:rPr lang="en-US" sz="5600" dirty="0" err="1" smtClean="0">
                <a:latin typeface="Kruti Dev 011" pitchFamily="2" charset="0"/>
              </a:rPr>
              <a:t>jktuhfr</a:t>
            </a:r>
            <a:r>
              <a:rPr lang="en-US" sz="5600" dirty="0" smtClean="0">
                <a:latin typeface="Kruti Dev 011" pitchFamily="2" charset="0"/>
              </a:rPr>
              <a:t> </a:t>
            </a:r>
            <a:r>
              <a:rPr lang="en-US" sz="5600" dirty="0" err="1" smtClean="0">
                <a:latin typeface="Kruti Dev 011" pitchFamily="2" charset="0"/>
              </a:rPr>
              <a:t>foKku</a:t>
            </a:r>
            <a:r>
              <a:rPr lang="en-US" sz="5600" dirty="0" smtClean="0">
                <a:latin typeface="Kruti Dev 011" pitchFamily="2" charset="0"/>
              </a:rPr>
              <a:t> dh </a:t>
            </a:r>
            <a:r>
              <a:rPr lang="en-US" sz="5600" dirty="0" err="1" smtClean="0">
                <a:latin typeface="Kruti Dev 011" pitchFamily="2" charset="0"/>
              </a:rPr>
              <a:t>izd`fr</a:t>
            </a:r>
            <a:r>
              <a:rPr lang="en-US" sz="5600" dirty="0" smtClean="0">
                <a:latin typeface="Kruti Dev 011" pitchFamily="2" charset="0"/>
              </a:rPr>
              <a:t> 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06882"/>
            <a:ext cx="9052560" cy="483277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5800" dirty="0" smtClean="0">
                <a:latin typeface="Kruti Dev 010" pitchFamily="2" charset="0"/>
              </a:rPr>
              <a:t>	</a:t>
            </a:r>
            <a:r>
              <a:rPr lang="en-US" sz="3700" dirty="0" err="1" smtClean="0">
                <a:latin typeface="Kruti Dev 011" pitchFamily="2" charset="0"/>
              </a:rPr>
              <a:t>jktuhfr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foKku</a:t>
            </a:r>
            <a:r>
              <a:rPr lang="en-US" sz="3700" dirty="0" smtClean="0">
                <a:latin typeface="Kruti Dev 011" pitchFamily="2" charset="0"/>
              </a:rPr>
              <a:t> dh </a:t>
            </a:r>
            <a:r>
              <a:rPr lang="en-US" sz="3700" dirty="0" err="1" smtClean="0">
                <a:latin typeface="Kruti Dev 011" pitchFamily="2" charset="0"/>
              </a:rPr>
              <a:t>izd`fr</a:t>
            </a:r>
            <a:r>
              <a:rPr lang="en-US" sz="3700" dirty="0" smtClean="0">
                <a:latin typeface="Kruti Dev 011" pitchFamily="2" charset="0"/>
              </a:rPr>
              <a:t> &amp;</a:t>
            </a:r>
            <a:r>
              <a:rPr lang="en-US" sz="5800" dirty="0" smtClean="0">
                <a:latin typeface="Kruti Dev 010" pitchFamily="2" charset="0"/>
              </a:rPr>
              <a:t>	</a:t>
            </a:r>
            <a:endParaRPr lang="en-US" sz="5800" dirty="0" smtClean="0">
              <a:latin typeface="Kruti Dev 011" pitchFamily="2" charset="0"/>
            </a:endParaRPr>
          </a:p>
          <a:p>
            <a:pPr lvl="1" eaLnBrk="1" hangingPunct="1"/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pPr lvl="1" eaLnBrk="1" hangingPunct="1">
              <a:buFont typeface="Arial" charset="0"/>
              <a:buNone/>
            </a:pPr>
            <a:r>
              <a:rPr lang="en-US" dirty="0" smtClean="0">
                <a:latin typeface="Kruti Dev 011" pitchFamily="2" charset="0"/>
              </a:rPr>
              <a:t>		</a:t>
            </a:r>
            <a:r>
              <a:rPr lang="en-US" dirty="0" err="1" smtClean="0">
                <a:latin typeface="Kruti Dev 011" pitchFamily="2" charset="0"/>
              </a:rPr>
              <a:t>vFkok</a:t>
            </a:r>
            <a:r>
              <a:rPr lang="en-US" dirty="0" smtClean="0">
                <a:latin typeface="Kruti Dev 011" pitchFamily="2" charset="0"/>
              </a:rPr>
              <a:t>			</a:t>
            </a:r>
          </a:p>
          <a:p>
            <a:pPr lvl="1" eaLnBrk="1" hangingPunct="1"/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dyk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>
              <a:defRPr/>
            </a:pPr>
            <a:r>
              <a:rPr lang="en-US" dirty="0" smtClean="0"/>
              <a:t>UNIT IV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5805" eaLnBrk="1" hangingPunct="1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Public Opinion</a:t>
            </a:r>
          </a:p>
          <a:p>
            <a:pPr marL="65805" eaLnBrk="1" hangingPunct="1">
              <a:spcBef>
                <a:spcPct val="0"/>
              </a:spcBef>
            </a:pPr>
            <a:r>
              <a:rPr lang="en-US" dirty="0" err="1" smtClean="0">
                <a:solidFill>
                  <a:schemeClr val="tx1"/>
                </a:solidFill>
                <a:latin typeface="Kruti Dev 011" pitchFamily="2" charset="0"/>
              </a:rPr>
              <a:t>tuer</a:t>
            </a:r>
            <a:endParaRPr lang="en-US" dirty="0" smtClean="0">
              <a:solidFill>
                <a:schemeClr val="tx1"/>
              </a:solidFill>
              <a:latin typeface="Kruti Dev 011" pitchFamily="2" charset="0"/>
            </a:endParaRPr>
          </a:p>
        </p:txBody>
      </p:sp>
    </p:spTree>
  </p:cSld>
  <p:clrMapOvr>
    <a:masterClrMapping/>
  </p:clrMapOvr>
  <p:transition spd="slow">
    <p:split/>
  </p:transition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tuer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500" dirty="0" err="1" smtClean="0">
                <a:latin typeface="Kruti Dev 011" pitchFamily="2" charset="0"/>
              </a:rPr>
              <a:t>vfHkizk</a:t>
            </a:r>
            <a:r>
              <a:rPr lang="en-US" sz="3500" dirty="0" smtClean="0">
                <a:latin typeface="Kruti Dev 011" pitchFamily="2" charset="0"/>
              </a:rPr>
              <a:t>;</a:t>
            </a:r>
          </a:p>
          <a:p>
            <a:pPr eaLnBrk="1" hangingPunct="1"/>
            <a:r>
              <a:rPr lang="en-US" sz="3500" dirty="0" err="1" smtClean="0">
                <a:latin typeface="Kruti Dev 011" pitchFamily="2" charset="0"/>
              </a:rPr>
              <a:t>egRo</a:t>
            </a:r>
            <a:endParaRPr lang="en-US" sz="3500" dirty="0" smtClean="0">
              <a:latin typeface="Kruti Dev 011" pitchFamily="2" charset="0"/>
            </a:endParaRPr>
          </a:p>
          <a:p>
            <a:pPr eaLnBrk="1" hangingPunct="1"/>
            <a:r>
              <a:rPr lang="en-US" sz="3500" dirty="0" err="1" smtClean="0">
                <a:latin typeface="Kruti Dev 011" pitchFamily="2" charset="0"/>
              </a:rPr>
              <a:t>tuer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fuekZ.k</a:t>
            </a:r>
            <a:r>
              <a:rPr lang="en-US" sz="3500" dirty="0" smtClean="0">
                <a:latin typeface="Kruti Dev 011" pitchFamily="2" charset="0"/>
              </a:rPr>
              <a:t> ,</a:t>
            </a:r>
            <a:r>
              <a:rPr lang="en-US" sz="3500" dirty="0" err="1" smtClean="0">
                <a:latin typeface="Kruti Dev 011" pitchFamily="2" charset="0"/>
              </a:rPr>
              <a:t>oa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mldh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vfHkO;fDr</a:t>
            </a:r>
            <a:endParaRPr lang="en-US" sz="3500" dirty="0" smtClean="0">
              <a:latin typeface="Kruti Dev 011" pitchFamily="2" charset="0"/>
            </a:endParaRPr>
          </a:p>
          <a:p>
            <a:pPr eaLnBrk="1" hangingPunct="1"/>
            <a:r>
              <a:rPr lang="en-US" sz="3500" dirty="0" err="1" smtClean="0">
                <a:latin typeface="Kruti Dev 011" pitchFamily="2" charset="0"/>
              </a:rPr>
              <a:t>LoLFk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tuer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fuekZ.k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esa</a:t>
            </a:r>
            <a:r>
              <a:rPr lang="en-US" sz="3500" dirty="0" smtClean="0">
                <a:latin typeface="Kruti Dev 011" pitchFamily="2" charset="0"/>
              </a:rPr>
              <a:t> ck/</a:t>
            </a:r>
            <a:r>
              <a:rPr lang="en-US" sz="3500" dirty="0" err="1" smtClean="0">
                <a:latin typeface="Kruti Dev 011" pitchFamily="2" charset="0"/>
              </a:rPr>
              <a:t>kk,a</a:t>
            </a:r>
            <a:endParaRPr lang="en-US" sz="3500" dirty="0" smtClean="0">
              <a:latin typeface="Kruti Dev 011" pitchFamily="2" charset="0"/>
            </a:endParaRPr>
          </a:p>
          <a:p>
            <a:pPr eaLnBrk="1" hangingPunct="1"/>
            <a:r>
              <a:rPr lang="en-US" sz="3500" dirty="0" err="1" smtClean="0">
                <a:latin typeface="Kruti Dev 011" pitchFamily="2" charset="0"/>
              </a:rPr>
              <a:t>LoLFk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tuer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fuekZ.k</a:t>
            </a:r>
            <a:r>
              <a:rPr lang="en-US" sz="3500" dirty="0" smtClean="0">
                <a:latin typeface="Kruti Dev 011" pitchFamily="2" charset="0"/>
              </a:rPr>
              <a:t> dh </a:t>
            </a:r>
            <a:r>
              <a:rPr lang="en-US" sz="3500" dirty="0" err="1" smtClean="0">
                <a:latin typeface="Kruti Dev 011" pitchFamily="2" charset="0"/>
              </a:rPr>
              <a:t>vko’;d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ifjfLFkfr;ka</a:t>
            </a:r>
            <a:endParaRPr lang="en-US" sz="3500" dirty="0" smtClean="0">
              <a:latin typeface="Kruti Dev 011" pitchFamily="2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500" dirty="0" smtClean="0">
                <a:latin typeface="Kruti Dev 011" pitchFamily="2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7A17250-0AFE-44C3-A6C8-C8B36018891E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00478-2180-4C30-8265-CA3178C11BFA}" type="slidenum">
              <a:rPr lang="en-US" altLang="en-US"/>
              <a:pPr>
                <a:defRPr/>
              </a:pPr>
              <a:t>221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tuer&amp;vfHkizk</a:t>
            </a:r>
            <a:r>
              <a:rPr lang="en-US" dirty="0" smtClean="0">
                <a:latin typeface="Kruti Dev 011" pitchFamily="2" charset="0"/>
              </a:rPr>
              <a:t>;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700" dirty="0" smtClean="0">
                <a:latin typeface="Kruti Dev 011" pitchFamily="2" charset="0"/>
              </a:rPr>
              <a:t>,</a:t>
            </a:r>
            <a:r>
              <a:rPr lang="en-US" sz="3700" dirty="0" err="1" smtClean="0">
                <a:latin typeface="Kruti Dev 011" pitchFamily="2" charset="0"/>
              </a:rPr>
              <a:t>slk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fopkj</a:t>
            </a:r>
            <a:r>
              <a:rPr lang="en-US" sz="3700" dirty="0" smtClean="0">
                <a:latin typeface="Kruti Dev 011" pitchFamily="2" charset="0"/>
              </a:rPr>
              <a:t> ;k </a:t>
            </a:r>
            <a:r>
              <a:rPr lang="en-US" sz="3700" dirty="0" err="1" smtClean="0">
                <a:latin typeface="Kruti Dev 011" pitchFamily="2" charset="0"/>
              </a:rPr>
              <a:t>n`f”Vdksa.k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ftldk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lEcU</a:t>
            </a:r>
            <a:r>
              <a:rPr lang="en-US" sz="3700" dirty="0" smtClean="0">
                <a:latin typeface="Kruti Dev 011" pitchFamily="2" charset="0"/>
              </a:rPr>
              <a:t>/k </a:t>
            </a:r>
            <a:r>
              <a:rPr lang="en-US" sz="3700" dirty="0" err="1" smtClean="0">
                <a:latin typeface="Kruti Dev 011" pitchFamily="2" charset="0"/>
              </a:rPr>
              <a:t>fdlh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O;fDr</a:t>
            </a:r>
            <a:r>
              <a:rPr lang="en-US" sz="3700" dirty="0" smtClean="0">
                <a:latin typeface="Kruti Dev 011" pitchFamily="2" charset="0"/>
              </a:rPr>
              <a:t> ;k </a:t>
            </a:r>
            <a:r>
              <a:rPr lang="en-US" sz="3700" dirty="0" err="1" smtClean="0">
                <a:latin typeface="Kruti Dev 011" pitchFamily="2" charset="0"/>
              </a:rPr>
              <a:t>oxZ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fgr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ugha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gks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oju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lEiw.kZ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jk”V</a:t>
            </a:r>
            <a:r>
              <a:rPr lang="en-US" sz="3700" dirty="0" smtClean="0">
                <a:latin typeface="Kruti Dev 011" pitchFamily="2" charset="0"/>
              </a:rPr>
              <a:t>ª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fgr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gks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rks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ogh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lgh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tuer</a:t>
            </a:r>
            <a:r>
              <a:rPr lang="en-US" sz="3700" dirty="0" smtClean="0">
                <a:latin typeface="Kruti Dev 011" pitchFamily="2" charset="0"/>
              </a:rPr>
              <a:t> dh </a:t>
            </a:r>
            <a:r>
              <a:rPr lang="en-US" sz="3700" dirty="0" err="1" smtClean="0">
                <a:latin typeface="Kruti Dev 011" pitchFamily="2" charset="0"/>
              </a:rPr>
              <a:t>igpku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gSA</a:t>
            </a:r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8EB37B4-5F03-4A80-BEDB-7045EE7FACFC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B444C9-6DF5-4E4A-B595-D2A09556D474}" type="slidenum">
              <a:rPr lang="en-US" altLang="en-US"/>
              <a:pPr>
                <a:defRPr/>
              </a:pPr>
              <a:t>222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sz="3700" dirty="0" err="1" smtClean="0">
                <a:latin typeface="Kruti Dev 011" pitchFamily="2" charset="0"/>
              </a:rPr>
              <a:t>tuer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fuekZ.k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lk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ku</a:t>
            </a:r>
            <a:r>
              <a:rPr lang="en-US" sz="3700" dirty="0" smtClean="0">
                <a:latin typeface="Kruti Dev 011" pitchFamily="2" charset="0"/>
              </a:rPr>
              <a:t>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mldh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vfHkO;fDr</a:t>
            </a:r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fizUV ehfM;k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bysDVªfud ehfM;k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f’k{k.k laLFkk,a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jktuhfrd ny ,oa pquko 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lkoZtfud lHkk,¡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Ekkuoh; rRo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O;oLFkkfidk lHkk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77EE72A-4FCC-4500-8B0F-A6258CDD1A3E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F57F1D-A47F-499F-9F7E-1751C9D9DBA9}" type="slidenum">
              <a:rPr lang="en-US" altLang="en-US"/>
              <a:pPr>
                <a:defRPr/>
              </a:pPr>
              <a:t>223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sz="3700" dirty="0" err="1" smtClean="0">
                <a:latin typeface="Kruti Dev 011" pitchFamily="2" charset="0"/>
              </a:rPr>
              <a:t>Ykksdra</a:t>
            </a:r>
            <a:r>
              <a:rPr lang="en-US" sz="3700" dirty="0" smtClean="0">
                <a:latin typeface="Kruti Dev 011" pitchFamily="2" charset="0"/>
              </a:rPr>
              <a:t>= </a:t>
            </a:r>
            <a:r>
              <a:rPr lang="en-US" sz="3700" dirty="0" err="1" smtClean="0">
                <a:latin typeface="Kruti Dev 011" pitchFamily="2" charset="0"/>
              </a:rPr>
              <a:t>essa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tuer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egRo</a:t>
            </a:r>
            <a:r>
              <a:rPr lang="en-US" sz="3700" dirty="0" smtClean="0">
                <a:latin typeface="Kruti Dev 011" pitchFamily="2" charset="0"/>
              </a:rPr>
              <a:t>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mi;ksfxrk</a:t>
            </a:r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Kruti Dev 011" pitchFamily="2" charset="0"/>
              </a:rPr>
              <a:t>’</a:t>
            </a:r>
            <a:r>
              <a:rPr lang="en-US" sz="4000" dirty="0" err="1" smtClean="0">
                <a:latin typeface="Kruti Dev 011" pitchFamily="2" charset="0"/>
              </a:rPr>
              <a:t>kklu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dk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iFk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izn’kZu</a:t>
            </a:r>
            <a:endParaRPr lang="en-US" sz="4000" dirty="0" smtClean="0">
              <a:latin typeface="Kruti Dev 011" pitchFamily="2" charset="0"/>
            </a:endParaRPr>
          </a:p>
          <a:p>
            <a:pPr eaLnBrk="1" hangingPunct="1"/>
            <a:r>
              <a:rPr lang="en-US" sz="4000" dirty="0" err="1" smtClean="0">
                <a:latin typeface="Kruti Dev 011" pitchFamily="2" charset="0"/>
              </a:rPr>
              <a:t>ukxfjdks</a:t>
            </a:r>
            <a:r>
              <a:rPr lang="en-US" sz="4000" dirty="0" smtClean="0">
                <a:latin typeface="Kruti Dev 011" pitchFamily="2" charset="0"/>
              </a:rPr>
              <a:t> dh </a:t>
            </a:r>
            <a:r>
              <a:rPr lang="en-US" sz="4000" dirty="0" err="1" smtClean="0">
                <a:latin typeface="Kruti Dev 011" pitchFamily="2" charset="0"/>
              </a:rPr>
              <a:t>Lorarzrk</a:t>
            </a:r>
            <a:r>
              <a:rPr lang="en-US" sz="4000" dirty="0" smtClean="0">
                <a:latin typeface="Kruti Dev 011" pitchFamily="2" charset="0"/>
              </a:rPr>
              <a:t> dh j{</a:t>
            </a:r>
            <a:r>
              <a:rPr lang="en-US" sz="4000" dirty="0" err="1" smtClean="0">
                <a:latin typeface="Kruti Dev 011" pitchFamily="2" charset="0"/>
              </a:rPr>
              <a:t>kk</a:t>
            </a:r>
            <a:endParaRPr lang="en-US" sz="4000" dirty="0" smtClean="0">
              <a:latin typeface="Kruti Dev 011" pitchFamily="2" charset="0"/>
            </a:endParaRPr>
          </a:p>
          <a:p>
            <a:pPr eaLnBrk="1" hangingPunct="1"/>
            <a:r>
              <a:rPr lang="en-US" sz="4000" dirty="0" smtClean="0">
                <a:latin typeface="Kruti Dev 011" pitchFamily="2" charset="0"/>
              </a:rPr>
              <a:t>’</a:t>
            </a:r>
            <a:r>
              <a:rPr lang="en-US" sz="4000" dirty="0" err="1" smtClean="0">
                <a:latin typeface="Kruti Dev 011" pitchFamily="2" charset="0"/>
              </a:rPr>
              <a:t>kklu</a:t>
            </a:r>
            <a:r>
              <a:rPr lang="en-US" sz="4000" dirty="0" smtClean="0">
                <a:latin typeface="Kruti Dev 011" pitchFamily="2" charset="0"/>
              </a:rPr>
              <a:t> dh </a:t>
            </a:r>
            <a:r>
              <a:rPr lang="en-US" sz="4000" dirty="0" err="1" smtClean="0">
                <a:latin typeface="Kruti Dev 011" pitchFamily="2" charset="0"/>
              </a:rPr>
              <a:t>fujadq’krk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ij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jksd</a:t>
            </a:r>
            <a:endParaRPr lang="en-US" sz="4000" dirty="0" smtClean="0">
              <a:latin typeface="Kruti Dev 011" pitchFamily="2" charset="0"/>
            </a:endParaRPr>
          </a:p>
          <a:p>
            <a:pPr eaLnBrk="1" hangingPunct="1"/>
            <a:r>
              <a:rPr lang="en-US" sz="4000" dirty="0" smtClean="0">
                <a:latin typeface="Kruti Dev 011" pitchFamily="2" charset="0"/>
              </a:rPr>
              <a:t>’</a:t>
            </a:r>
            <a:r>
              <a:rPr lang="en-US" sz="4000" dirty="0" err="1" smtClean="0">
                <a:latin typeface="Kruti Dev 011" pitchFamily="2" charset="0"/>
              </a:rPr>
              <a:t>kklu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dk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mRlkgo</a:t>
            </a:r>
            <a:r>
              <a:rPr lang="en-US" sz="4000" dirty="0" smtClean="0">
                <a:latin typeface="Kruti Dev 011" pitchFamily="2" charset="0"/>
              </a:rPr>
              <a:t>/</a:t>
            </a:r>
            <a:r>
              <a:rPr lang="en-US" sz="4000" dirty="0" err="1" smtClean="0">
                <a:latin typeface="Kruti Dev 011" pitchFamily="2" charset="0"/>
              </a:rPr>
              <a:t>kZu</a:t>
            </a:r>
            <a:endParaRPr lang="en-US" sz="4000" dirty="0" smtClean="0">
              <a:latin typeface="Kruti Dev 011" pitchFamily="2" charset="0"/>
            </a:endParaRPr>
          </a:p>
          <a:p>
            <a:pPr eaLnBrk="1" hangingPunct="1"/>
            <a:r>
              <a:rPr lang="en-US" sz="4000" dirty="0" err="1" smtClean="0">
                <a:latin typeface="Kruti Dev 011" pitchFamily="2" charset="0"/>
              </a:rPr>
              <a:t>LokFkhZ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jktusrkvksa</a:t>
            </a:r>
            <a:r>
              <a:rPr lang="en-US" sz="4000" dirty="0" smtClean="0">
                <a:latin typeface="Kruti Dev 011" pitchFamily="2" charset="0"/>
              </a:rPr>
              <a:t> ,</a:t>
            </a:r>
            <a:r>
              <a:rPr lang="en-US" sz="4000" dirty="0" err="1" smtClean="0">
                <a:latin typeface="Kruti Dev 011" pitchFamily="2" charset="0"/>
              </a:rPr>
              <a:t>oa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laLFkkvksa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ij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fu;a</a:t>
            </a:r>
            <a:r>
              <a:rPr lang="en-US" sz="4000" dirty="0" smtClean="0">
                <a:latin typeface="Kruti Dev 011" pitchFamily="2" charset="0"/>
              </a:rPr>
              <a:t>=.k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17715B2-E402-4DD8-944E-A22E40391616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AC9C3-45FC-445A-8A54-4E9C0EAF5F1A}" type="slidenum">
              <a:rPr lang="en-US" altLang="en-US"/>
              <a:pPr>
                <a:defRPr/>
              </a:pPr>
              <a:t>224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</a:br>
            <a:r>
              <a:rPr lang="en-US" dirty="0" err="1" smtClean="0">
                <a:latin typeface="Kruti Dev 011" pitchFamily="2" charset="0"/>
              </a:rPr>
              <a:t>LoLFk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tuer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fuekZ.k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ck/</a:t>
            </a:r>
            <a:r>
              <a:rPr lang="en-US" dirty="0" err="1" smtClean="0">
                <a:latin typeface="Kruti Dev 011" pitchFamily="2" charset="0"/>
              </a:rPr>
              <a:t>kk,a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</a:br>
            <a:endParaRPr lang="en-US" dirty="0" smtClean="0">
              <a:solidFill>
                <a:schemeClr val="tx2">
                  <a:satMod val="130000"/>
                </a:schemeClr>
              </a:solidFill>
              <a:latin typeface="Kruti Dev 011" pitchFamily="2" charset="0"/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vf’k{kk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vkfFkZd fo”kerk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jk"Vªh; vkn’kksZa es Hksn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lkekftd fo”kerk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ladqfpr LokFkksZa ij vk/kkfjr jktuhfrd nyksa dk laxBu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fopkj Lora=rk dk vHkko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195E178-C54E-41F5-9D86-84F325C65F11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DAD1D-2F1A-4DA4-A3AF-55CB15B2BDA2}" type="slidenum">
              <a:rPr lang="en-US" altLang="en-US"/>
              <a:pPr>
                <a:defRPr/>
              </a:pPr>
              <a:t>225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sz="3700" dirty="0" err="1" smtClean="0">
                <a:latin typeface="Kruti Dev 011" pitchFamily="2" charset="0"/>
              </a:rPr>
              <a:t>LoLFk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tuer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fuekZ.k</a:t>
            </a:r>
            <a:r>
              <a:rPr lang="en-US" sz="3700" dirty="0" smtClean="0">
                <a:latin typeface="Kruti Dev 011" pitchFamily="2" charset="0"/>
              </a:rPr>
              <a:t> dh </a:t>
            </a:r>
            <a:r>
              <a:rPr lang="en-US" sz="3700" dirty="0" err="1" smtClean="0">
                <a:latin typeface="Kruti Dev 011" pitchFamily="2" charset="0"/>
              </a:rPr>
              <a:t>vko’;d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ifjfLFkfr;ka</a:t>
            </a:r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lqf’kf{kr ,oa le&gt;nkj turk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Lkisf{kd vkfFkZd fo”kerk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fu”i{k ,oa Lora= ehfM;k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yksddY;k.k ij vk/kkfjr jktuhfrd ny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jk”Vªh; vkn'kksZa esa lekurk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fopkj vfHkO;fDRk dh vktknh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9DA70ED-5BA2-4B60-A653-8C3B1E239B14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3107BF-172F-4ECF-9056-9FB37024B97F}" type="slidenum">
              <a:rPr lang="en-US" altLang="en-US"/>
              <a:pPr>
                <a:defRPr/>
              </a:pPr>
              <a:t>226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 IV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Kruti Dev 011" pitchFamily="2" charset="0"/>
              </a:rPr>
              <a:t>jktuhfrd ny</a:t>
            </a:r>
          </a:p>
          <a:p>
            <a:r>
              <a:rPr lang="en-US" smtClean="0">
                <a:solidFill>
                  <a:schemeClr val="tx1"/>
                </a:solidFill>
              </a:rPr>
              <a:t>Political Parties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F90293D-15B9-4E5C-A7A1-9F5A237D221B}" type="datetime3">
              <a:rPr lang="en-US" altLang="en-US" smtClean="0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for the 1st year UG students of MGKVP by Dr Ravi Prakash, GGDC Sewapuri, Varanasi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C30F7C-9F79-4DC5-B246-97590E9CDD10}" type="slidenum">
              <a:rPr lang="en-US" altLang="en-US" smtClean="0"/>
              <a:pPr>
                <a:defRPr/>
              </a:pPr>
              <a:t>227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ny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30671" indent="-330671" eaLnBrk="1" hangingPunct="1">
              <a:lnSpc>
                <a:spcPct val="90000"/>
              </a:lnSpc>
            </a:pPr>
            <a:r>
              <a:rPr lang="en-US" dirty="0" err="1" smtClean="0">
                <a:latin typeface="Kruti Dev 011" pitchFamily="2" charset="0"/>
              </a:rPr>
              <a:t>vFkZ</a:t>
            </a:r>
            <a:r>
              <a:rPr lang="en-US" dirty="0" smtClean="0">
                <a:latin typeface="Kruti Dev 011" pitchFamily="2" charset="0"/>
              </a:rPr>
              <a:t> ;k </a:t>
            </a:r>
            <a:r>
              <a:rPr lang="en-US" dirty="0" err="1" smtClean="0">
                <a:latin typeface="Kruti Dev 011" pitchFamily="2" charset="0"/>
              </a:rPr>
              <a:t>ifjHkk”kk</a:t>
            </a:r>
            <a:endParaRPr lang="en-US" dirty="0" smtClean="0">
              <a:latin typeface="Kruti Dev 011" pitchFamily="2" charset="0"/>
            </a:endParaRPr>
          </a:p>
          <a:p>
            <a:pPr marL="330671" indent="-330671" eaLnBrk="1" hangingPunct="1">
              <a:lnSpc>
                <a:spcPct val="90000"/>
              </a:lnSpc>
            </a:pPr>
            <a:r>
              <a:rPr lang="en-US" dirty="0" err="1" smtClean="0">
                <a:latin typeface="Kruti Dev 011" pitchFamily="2" charset="0"/>
              </a:rPr>
              <a:t>fuekZ.kd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rRo</a:t>
            </a:r>
            <a:endParaRPr lang="en-US" dirty="0" smtClean="0">
              <a:latin typeface="Kruti Dev 011" pitchFamily="2" charset="0"/>
            </a:endParaRPr>
          </a:p>
          <a:p>
            <a:pPr marL="330671" indent="-330671" eaLnBrk="1" hangingPunct="1">
              <a:lnSpc>
                <a:spcPct val="90000"/>
              </a:lnSpc>
            </a:pPr>
            <a:r>
              <a:rPr lang="en-US" dirty="0" err="1" smtClean="0">
                <a:latin typeface="Kruti Dev 011" pitchFamily="2" charset="0"/>
              </a:rPr>
              <a:t>Ykksdra</a:t>
            </a:r>
            <a:r>
              <a:rPr lang="en-US" dirty="0" smtClean="0">
                <a:latin typeface="Kruti Dev 011" pitchFamily="2" charset="0"/>
              </a:rPr>
              <a:t>=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nyksa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egRo</a:t>
            </a:r>
            <a:endParaRPr lang="en-US" dirty="0" smtClean="0">
              <a:latin typeface="Kruti Dev 011" pitchFamily="2" charset="0"/>
            </a:endParaRPr>
          </a:p>
          <a:p>
            <a:pPr marL="330671" indent="-330671" eaLnBrk="1" hangingPunct="1">
              <a:lnSpc>
                <a:spcPct val="90000"/>
              </a:lnSpc>
            </a:pPr>
            <a:r>
              <a:rPr lang="en-US" dirty="0" err="1" smtClean="0">
                <a:latin typeface="Kruti Dev 011" pitchFamily="2" charset="0"/>
              </a:rPr>
              <a:t>Ykksdra</a:t>
            </a:r>
            <a:r>
              <a:rPr lang="en-US" dirty="0" smtClean="0">
                <a:latin typeface="Kruti Dev 011" pitchFamily="2" charset="0"/>
              </a:rPr>
              <a:t>=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nyksa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Hkwfedk</a:t>
            </a:r>
            <a:r>
              <a:rPr lang="en-US" dirty="0" smtClean="0">
                <a:latin typeface="Kruti Dev 011" pitchFamily="2" charset="0"/>
              </a:rPr>
              <a:t> ;k </a:t>
            </a:r>
            <a:r>
              <a:rPr lang="en-US" dirty="0" err="1" smtClean="0">
                <a:latin typeface="Kruti Dev 011" pitchFamily="2" charset="0"/>
              </a:rPr>
              <a:t>dk;Z</a:t>
            </a:r>
            <a:endParaRPr lang="en-US" dirty="0" smtClean="0">
              <a:latin typeface="Kruti Dev 011" pitchFamily="2" charset="0"/>
            </a:endParaRPr>
          </a:p>
          <a:p>
            <a:pPr marL="330671" indent="-330671" eaLnBrk="1" hangingPunct="1">
              <a:lnSpc>
                <a:spcPct val="90000"/>
              </a:lnSpc>
            </a:pP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nyksa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xq.k</a:t>
            </a:r>
            <a:endParaRPr lang="en-US" dirty="0" smtClean="0">
              <a:latin typeface="Kruti Dev 011" pitchFamily="2" charset="0"/>
            </a:endParaRPr>
          </a:p>
          <a:p>
            <a:pPr marL="330671" indent="-330671" eaLnBrk="1" hangingPunct="1">
              <a:lnSpc>
                <a:spcPct val="90000"/>
              </a:lnSpc>
            </a:pP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nyksa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nks”k</a:t>
            </a:r>
            <a:endParaRPr lang="en-US" dirty="0" smtClean="0">
              <a:latin typeface="Kruti Dev 011" pitchFamily="2" charset="0"/>
            </a:endParaRPr>
          </a:p>
          <a:p>
            <a:pPr marL="330671" indent="-330671" eaLnBrk="1" hangingPunct="1">
              <a:lnSpc>
                <a:spcPct val="90000"/>
              </a:lnSpc>
            </a:pPr>
            <a:r>
              <a:rPr lang="en-US" dirty="0" err="1" smtClean="0">
                <a:latin typeface="Kruti Dev 011" pitchFamily="2" charset="0"/>
              </a:rPr>
              <a:t>nycUnh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nks”kksa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nwj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djusa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mik</a:t>
            </a:r>
            <a:r>
              <a:rPr lang="en-US" dirty="0" smtClean="0">
                <a:latin typeface="Kruti Dev 011" pitchFamily="2" charset="0"/>
              </a:rPr>
              <a:t>;</a:t>
            </a:r>
          </a:p>
          <a:p>
            <a:pPr marL="330671" indent="-330671" eaLnBrk="1" hangingPunct="1">
              <a:lnSpc>
                <a:spcPct val="90000"/>
              </a:lnSpc>
            </a:pPr>
            <a:r>
              <a:rPr lang="en-US" dirty="0" err="1" smtClean="0">
                <a:latin typeface="Kruti Dev 011" pitchFamily="2" charset="0"/>
              </a:rPr>
              <a:t>nyh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iz.kkyh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izdkj</a:t>
            </a:r>
            <a:endParaRPr lang="en-US" dirty="0" smtClean="0">
              <a:latin typeface="Kruti Dev 011" pitchFamily="2" charset="0"/>
            </a:endParaRPr>
          </a:p>
          <a:p>
            <a:pPr marL="330671" indent="-330671" eaLnBrk="1" hangingPunct="1">
              <a:lnSpc>
                <a:spcPct val="90000"/>
              </a:lnSpc>
              <a:buNone/>
            </a:pPr>
            <a:r>
              <a:rPr lang="en-US" dirty="0" smtClean="0">
                <a:latin typeface="Kruti Dev 011" pitchFamily="2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65A6BE3-62EA-40F4-BB54-496A4635CB44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393C9-8D95-4291-B870-69A18B3315AE}" type="slidenum">
              <a:rPr lang="en-US" altLang="en-US"/>
              <a:pPr>
                <a:defRPr/>
              </a:pPr>
              <a:t>228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nyksa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vFkZ</a:t>
            </a:r>
            <a:r>
              <a:rPr lang="en-US" dirty="0" smtClean="0">
                <a:latin typeface="Kruti Dev 011" pitchFamily="2" charset="0"/>
              </a:rPr>
              <a:t> ;k </a:t>
            </a:r>
            <a:r>
              <a:rPr lang="en-US" dirty="0" err="1" smtClean="0">
                <a:latin typeface="Kruti Dev 011" pitchFamily="2" charset="0"/>
              </a:rPr>
              <a:t>ifjHkk”kk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yksxksa dk lewg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fl)kUr ds vk/kkj ij laxfBr gksa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leku fopkj gksa 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jktuhfrd bZdkbZ ds #i es dk;Z djs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oS/kkfud vk/kkj ij ljdkj cukuk izeq[k mn~ns’;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1A875E5-BB77-4731-B75B-D0C79CF73E25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111D67-99A8-4D66-936B-9C0A2B888D42}" type="slidenum">
              <a:rPr lang="en-US" altLang="en-US"/>
              <a:pPr>
                <a:defRPr/>
              </a:pPr>
              <a:t>229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7ED1086-A4E8-4AF0-A4FE-BCF7EAEB7A6F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E5F38-355C-43C4-9429-6C6C99E5A61C}" type="slidenum">
              <a:rPr lang="en-US" altLang="en-US"/>
              <a:pPr>
                <a:defRPr/>
              </a:pPr>
              <a:t>23</a:t>
            </a:fld>
            <a:endParaRPr lang="en-US" alt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96336"/>
            <a:ext cx="9052560" cy="1215813"/>
          </a:xfrm>
        </p:spPr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izd`fr</a:t>
            </a:r>
            <a:r>
              <a:rPr lang="en-US" dirty="0" smtClean="0">
                <a:latin typeface="Kruti Dev 011" pitchFamily="2" charset="0"/>
              </a:rPr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06882"/>
            <a:ext cx="9052560" cy="4832773"/>
          </a:xfrm>
        </p:spPr>
        <p:txBody>
          <a:bodyPr rtlCol="0">
            <a:normAutofit/>
          </a:bodyPr>
          <a:lstStyle/>
          <a:p>
            <a:pPr marL="379037" indent="-265326" eaLnBrk="1" fontAlgn="auto" hangingPunct="1">
              <a:lnSpc>
                <a:spcPct val="8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5000" dirty="0" smtClean="0">
                <a:latin typeface="Kruti Dev 010" pitchFamily="2" charset="0"/>
              </a:rPr>
              <a:t> 		 </a:t>
            </a:r>
          </a:p>
          <a:p>
            <a:pPr marL="379037" indent="-265326" eaLnBrk="1" fontAlgn="auto" hangingPunct="1">
              <a:lnSpc>
                <a:spcPct val="8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5000" dirty="0" smtClean="0">
                <a:latin typeface="Kruti Dev 010" pitchFamily="2" charset="0"/>
              </a:rPr>
              <a:t>	</a:t>
            </a:r>
            <a:r>
              <a:rPr lang="en-US" sz="3700" dirty="0" smtClean="0">
                <a:latin typeface="Kruti Dev 011" pitchFamily="2" charset="0"/>
              </a:rPr>
              <a:t>,d </a:t>
            </a:r>
            <a:r>
              <a:rPr lang="en-US" sz="3700" dirty="0" err="1" smtClean="0">
                <a:latin typeface="Kruti Dev 011" pitchFamily="2" charset="0"/>
              </a:rPr>
              <a:t>foKku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fdlh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fo"k</a:t>
            </a:r>
            <a:r>
              <a:rPr lang="en-US" sz="3700" dirty="0" smtClean="0">
                <a:latin typeface="Kruti Dev 011" pitchFamily="2" charset="0"/>
              </a:rPr>
              <a:t>; </a:t>
            </a:r>
            <a:r>
              <a:rPr lang="en-US" sz="3700" dirty="0" err="1" smtClean="0">
                <a:latin typeface="Kruti Dev 011" pitchFamily="2" charset="0"/>
              </a:rPr>
              <a:t>ls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lEcfU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kr</a:t>
            </a:r>
            <a:r>
              <a:rPr lang="en-US" sz="3700" dirty="0" smtClean="0">
                <a:latin typeface="Kruti Dev 011" pitchFamily="2" charset="0"/>
              </a:rPr>
              <a:t> ml </a:t>
            </a:r>
            <a:r>
              <a:rPr lang="en-US" sz="3700" dirty="0" err="1" smtClean="0">
                <a:latin typeface="Kruti Dev 011" pitchFamily="2" charset="0"/>
              </a:rPr>
              <a:t>Kkujkf'k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dgrs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tks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fof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kor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i;Zos</a:t>
            </a:r>
            <a:r>
              <a:rPr lang="en-US" sz="3700" dirty="0" smtClean="0">
                <a:latin typeface="Kruti Dev 011" pitchFamily="2" charset="0"/>
              </a:rPr>
              <a:t>{</a:t>
            </a:r>
            <a:r>
              <a:rPr lang="en-US" sz="3700" dirty="0" err="1" smtClean="0">
                <a:latin typeface="Kruti Dev 011" pitchFamily="2" charset="0"/>
              </a:rPr>
              <a:t>k.k</a:t>
            </a:r>
            <a:r>
              <a:rPr lang="en-US" sz="3700" dirty="0" smtClean="0">
                <a:latin typeface="Kruti Dev 011" pitchFamily="2" charset="0"/>
              </a:rPr>
              <a:t>] </a:t>
            </a:r>
            <a:r>
              <a:rPr lang="en-US" sz="3700" dirty="0" err="1" smtClean="0">
                <a:latin typeface="Kruti Dev 011" pitchFamily="2" charset="0"/>
              </a:rPr>
              <a:t>vuqHko</a:t>
            </a:r>
            <a:r>
              <a:rPr lang="en-US" sz="3700" dirty="0" smtClean="0">
                <a:latin typeface="Kruti Dev 011" pitchFamily="2" charset="0"/>
              </a:rPr>
              <a:t>]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v/;;u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vk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kkj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ij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izkIr</a:t>
            </a:r>
            <a:r>
              <a:rPr lang="en-US" sz="3700" dirty="0" smtClean="0">
                <a:latin typeface="Kruti Dev 011" pitchFamily="2" charset="0"/>
              </a:rPr>
              <a:t> dh </a:t>
            </a:r>
            <a:r>
              <a:rPr lang="en-US" sz="3700" dirty="0" err="1" smtClean="0">
                <a:latin typeface="Kruti Dev 011" pitchFamily="2" charset="0"/>
              </a:rPr>
              <a:t>x;h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gks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vkSj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ftlds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rF</a:t>
            </a:r>
            <a:r>
              <a:rPr lang="en-US" sz="3700" dirty="0" smtClean="0">
                <a:latin typeface="Kruti Dev 011" pitchFamily="2" charset="0"/>
              </a:rPr>
              <a:t>; </a:t>
            </a:r>
            <a:r>
              <a:rPr lang="en-US" sz="3700" dirty="0" err="1" smtClean="0">
                <a:latin typeface="Kruti Dev 011" pitchFamily="2" charset="0"/>
              </a:rPr>
              <a:t>ijLij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lEc</a:t>
            </a:r>
            <a:r>
              <a:rPr lang="en-US" sz="3700" dirty="0" smtClean="0">
                <a:latin typeface="Kruti Dev 011" pitchFamily="2" charset="0"/>
              </a:rPr>
              <a:t>}] </a:t>
            </a:r>
            <a:r>
              <a:rPr lang="en-US" sz="3700" dirty="0" err="1" smtClean="0">
                <a:latin typeface="Kruti Dev 011" pitchFamily="2" charset="0"/>
              </a:rPr>
              <a:t>dzec</a:t>
            </a:r>
            <a:r>
              <a:rPr lang="en-US" sz="3700" dirty="0" smtClean="0">
                <a:latin typeface="Kruti Dev 011" pitchFamily="2" charset="0"/>
              </a:rPr>
              <a:t>} </a:t>
            </a:r>
            <a:r>
              <a:rPr lang="en-US" sz="3700" dirty="0" err="1" smtClean="0">
                <a:latin typeface="Kruti Dev 011" pitchFamily="2" charset="0"/>
              </a:rPr>
              <a:t>rFkk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oxhZd`r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fd;s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x;s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gksA</a:t>
            </a:r>
            <a:endParaRPr lang="en-US" sz="3700" dirty="0" smtClean="0">
              <a:latin typeface="Kruti Dev 011" pitchFamily="2" charset="0"/>
            </a:endParaRPr>
          </a:p>
          <a:p>
            <a:pPr marL="379037" indent="-265326" eaLnBrk="1" fontAlgn="auto" hangingPunct="1">
              <a:lnSpc>
                <a:spcPct val="8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3700" dirty="0" smtClean="0">
                <a:latin typeface="Kruti Dev 011" pitchFamily="2" charset="0"/>
              </a:rPr>
              <a:t>							&amp;</a:t>
            </a:r>
            <a:r>
              <a:rPr lang="en-US" sz="3700" dirty="0" err="1" smtClean="0">
                <a:latin typeface="Kruti Dev 011" pitchFamily="2" charset="0"/>
              </a:rPr>
              <a:t>xkuZj</a:t>
            </a:r>
            <a:endParaRPr lang="en-US" sz="3700" dirty="0" smtClean="0">
              <a:latin typeface="Kruti Dev 011" pitchFamily="2" charset="0"/>
            </a:endParaRPr>
          </a:p>
          <a:p>
            <a:pPr marL="379037" indent="-265326" eaLnBrk="1" fontAlgn="auto" hangingPunct="1">
              <a:lnSpc>
                <a:spcPct val="8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3700" dirty="0" smtClean="0">
                <a:latin typeface="Kruti Dev 011" pitchFamily="2" charset="0"/>
              </a:rPr>
              <a:t>	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ny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fuekZ.kd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rRo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laxBu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fl)kUrksa dh lekurk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laoS/kkfud lk/kuksa es fo’okl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‘kklu ij izHkqRo dh vkdka{kk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jk"Vªh; fgrksas dh loksZifjrk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131464E-B75E-4E5B-982F-824DA83D33E0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22ECAE-988D-4D34-B53D-0494A1D01FEE}" type="slidenum">
              <a:rPr lang="en-US" altLang="en-US"/>
              <a:pPr>
                <a:defRPr/>
              </a:pPr>
              <a:t>230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yksdra</a:t>
            </a:r>
            <a:r>
              <a:rPr lang="en-US" dirty="0" smtClean="0">
                <a:latin typeface="Kruti Dev 011" pitchFamily="2" charset="0"/>
              </a:rPr>
              <a:t>= </a:t>
            </a:r>
            <a:r>
              <a:rPr lang="en-US" dirty="0" err="1" smtClean="0">
                <a:latin typeface="Kruti Dev 011" pitchFamily="2" charset="0"/>
              </a:rPr>
              <a:t>es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nyksa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egRo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LoLFk yksder ds fuekZ.k ds fy, vko’;d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pquko lapkyu ds fy, vko’;d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lHkh oxksZa ds izfrfuf/kRo ds fy, vko’;d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ljdkj ds xBu ds fy, vko’;d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‘kklu lÙkk dks e;kZfnr djusa ds fy, vko’;d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BE5B549-567A-427B-B52F-60080D4223B8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574CF-AB31-4345-B537-A76258D9B818}" type="slidenum">
              <a:rPr lang="en-US" altLang="en-US"/>
              <a:pPr>
                <a:defRPr/>
              </a:pPr>
              <a:t>231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sz="3900" dirty="0" err="1" smtClean="0">
                <a:latin typeface="Kruti Dev 011" pitchFamily="2" charset="0"/>
              </a:rPr>
              <a:t>Ykksdra</a:t>
            </a:r>
            <a:r>
              <a:rPr lang="en-US" sz="3900" dirty="0" smtClean="0">
                <a:latin typeface="Kruti Dev 011" pitchFamily="2" charset="0"/>
              </a:rPr>
              <a:t>= </a:t>
            </a:r>
            <a:r>
              <a:rPr lang="en-US" sz="3900" dirty="0" err="1" smtClean="0">
                <a:latin typeface="Kruti Dev 011" pitchFamily="2" charset="0"/>
              </a:rPr>
              <a:t>es</a:t>
            </a:r>
            <a:r>
              <a:rPr lang="en-US" sz="3900" dirty="0" smtClean="0">
                <a:latin typeface="Kruti Dev 011" pitchFamily="2" charset="0"/>
              </a:rPr>
              <a:t> </a:t>
            </a:r>
            <a:r>
              <a:rPr lang="en-US" sz="3900" dirty="0" err="1" smtClean="0">
                <a:latin typeface="Kruti Dev 011" pitchFamily="2" charset="0"/>
              </a:rPr>
              <a:t>jktuhfrd</a:t>
            </a:r>
            <a:r>
              <a:rPr lang="en-US" sz="3900" dirty="0" smtClean="0">
                <a:latin typeface="Kruti Dev 011" pitchFamily="2" charset="0"/>
              </a:rPr>
              <a:t> </a:t>
            </a:r>
            <a:r>
              <a:rPr lang="en-US" sz="3900" dirty="0" err="1" smtClean="0">
                <a:latin typeface="Kruti Dev 011" pitchFamily="2" charset="0"/>
              </a:rPr>
              <a:t>nyksa</a:t>
            </a:r>
            <a:r>
              <a:rPr lang="en-US" sz="3900" dirty="0" smtClean="0">
                <a:latin typeface="Kruti Dev 011" pitchFamily="2" charset="0"/>
              </a:rPr>
              <a:t> </a:t>
            </a:r>
            <a:r>
              <a:rPr lang="en-US" sz="3900" dirty="0" err="1" smtClean="0">
                <a:latin typeface="Kruti Dev 011" pitchFamily="2" charset="0"/>
              </a:rPr>
              <a:t>dk</a:t>
            </a:r>
            <a:r>
              <a:rPr lang="en-US" sz="3900" dirty="0" smtClean="0">
                <a:latin typeface="Kruti Dev 011" pitchFamily="2" charset="0"/>
              </a:rPr>
              <a:t> </a:t>
            </a:r>
            <a:r>
              <a:rPr lang="en-US" sz="3900" dirty="0" err="1" smtClean="0">
                <a:latin typeface="Kruti Dev 011" pitchFamily="2" charset="0"/>
              </a:rPr>
              <a:t>dk;Z</a:t>
            </a:r>
            <a:r>
              <a:rPr lang="en-US" sz="3900" dirty="0" smtClean="0">
                <a:latin typeface="Kruti Dev 011" pitchFamily="2" charset="0"/>
              </a:rPr>
              <a:t> ;k </a:t>
            </a:r>
            <a:r>
              <a:rPr lang="en-US" sz="3900" dirty="0" err="1" smtClean="0">
                <a:latin typeface="Kruti Dev 011" pitchFamily="2" charset="0"/>
              </a:rPr>
              <a:t>Hkwfedk</a:t>
            </a:r>
            <a:r>
              <a:rPr lang="en-US" sz="3900" dirty="0" smtClean="0">
                <a:latin typeface="Kruti Dev 011" pitchFamily="2" charset="0"/>
              </a:rPr>
              <a:t> 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79037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yksder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fuekZ.k</a:t>
            </a:r>
            <a:endParaRPr lang="en-US" dirty="0" smtClean="0">
              <a:latin typeface="Kruti Dev 011" pitchFamily="2" charset="0"/>
            </a:endParaRPr>
          </a:p>
          <a:p>
            <a:pPr marL="379037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pqukoksa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lapkyu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</a:p>
          <a:p>
            <a:pPr marL="379037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ljdkj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xBu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endParaRPr lang="en-US" dirty="0" smtClean="0">
              <a:latin typeface="Kruti Dev 011" pitchFamily="2" charset="0"/>
            </a:endParaRPr>
          </a:p>
          <a:p>
            <a:pPr marL="379037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Kruti Dev 011" pitchFamily="2" charset="0"/>
              </a:rPr>
              <a:t>‘</a:t>
            </a:r>
            <a:r>
              <a:rPr lang="en-US" dirty="0" err="1" smtClean="0">
                <a:latin typeface="Kruti Dev 011" pitchFamily="2" charset="0"/>
              </a:rPr>
              <a:t>kklu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lÙkk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e;kZfnr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djus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endParaRPr lang="en-US" dirty="0" smtClean="0">
              <a:latin typeface="Kruti Dev 011" pitchFamily="2" charset="0"/>
            </a:endParaRPr>
          </a:p>
          <a:p>
            <a:pPr marL="379037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psruk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izlkj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</a:p>
          <a:p>
            <a:pPr marL="379037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ljdkjh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foHkkxksa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leUo</a:t>
            </a:r>
            <a:r>
              <a:rPr lang="en-US" dirty="0" smtClean="0">
                <a:latin typeface="Kruti Dev 011" pitchFamily="2" charset="0"/>
              </a:rPr>
              <a:t>;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lapkyu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endParaRPr lang="en-US" dirty="0" smtClean="0">
              <a:latin typeface="Kruti Dev 011" pitchFamily="2" charset="0"/>
            </a:endParaRPr>
          </a:p>
          <a:p>
            <a:pPr marL="379037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turk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kklu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e/; </a:t>
            </a:r>
            <a:r>
              <a:rPr lang="en-US" dirty="0" err="1" smtClean="0">
                <a:latin typeface="Kruti Dev 011" pitchFamily="2" charset="0"/>
              </a:rPr>
              <a:t>lEcU</a:t>
            </a:r>
            <a:r>
              <a:rPr lang="en-US" dirty="0" smtClean="0">
                <a:latin typeface="Kruti Dev 011" pitchFamily="2" charset="0"/>
              </a:rPr>
              <a:t>/k </a:t>
            </a:r>
            <a:r>
              <a:rPr lang="en-US" dirty="0" err="1" smtClean="0">
                <a:latin typeface="Kruti Dev 011" pitchFamily="2" charset="0"/>
              </a:rPr>
              <a:t>LFkkfir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djusa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endParaRPr lang="en-US" dirty="0" smtClean="0">
              <a:latin typeface="Kruti Dev 011" pitchFamily="2" charset="0"/>
            </a:endParaRPr>
          </a:p>
          <a:p>
            <a:pPr marL="379037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lkekftd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lkaLd`frd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dk;ksZ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B0BEAF9-A8E0-4CC7-920A-74922E5DA028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8A92B-30D6-4055-9AB0-922BF0DE49D5}" type="slidenum">
              <a:rPr lang="en-US" altLang="en-US"/>
              <a:pPr>
                <a:defRPr/>
              </a:pPr>
              <a:t>232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Kruti Dev 011" pitchFamily="2" charset="0"/>
              </a:rPr>
              <a:t>jktuhfrd nyksa ds xq.k&amp;1</a:t>
            </a:r>
            <a:endParaRPr lang="en-US" smtClean="0"/>
          </a:p>
        </p:txBody>
      </p:sp>
      <p:sp>
        <p:nvSpPr>
          <p:cNvPr id="233475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8379" eaLnBrk="1" hangingPunct="1">
              <a:buFont typeface="Wingdings 2" pitchFamily="18" charset="2"/>
              <a:buChar char=""/>
            </a:pPr>
            <a:r>
              <a:rPr lang="en-US" dirty="0" err="1" smtClean="0">
                <a:latin typeface="Kruti Dev 011" pitchFamily="2" charset="0"/>
              </a:rPr>
              <a:t>Ykksdra</a:t>
            </a:r>
            <a:r>
              <a:rPr lang="en-US" dirty="0" smtClean="0">
                <a:latin typeface="Kruti Dev 011" pitchFamily="2" charset="0"/>
              </a:rPr>
              <a:t>=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fy</a:t>
            </a:r>
            <a:r>
              <a:rPr lang="en-US" dirty="0" smtClean="0">
                <a:latin typeface="Kruti Dev 011" pitchFamily="2" charset="0"/>
              </a:rPr>
              <a:t>, </a:t>
            </a:r>
            <a:r>
              <a:rPr lang="en-US" dirty="0" err="1" smtClean="0">
                <a:latin typeface="Kruti Dev 011" pitchFamily="2" charset="0"/>
              </a:rPr>
              <a:t>vko’;d</a:t>
            </a:r>
            <a:endParaRPr lang="en-US" dirty="0" smtClean="0">
              <a:latin typeface="Kruti Dev 011" pitchFamily="2" charset="0"/>
            </a:endParaRPr>
          </a:p>
          <a:p>
            <a:pPr marL="378379" eaLnBrk="1" hangingPunct="1">
              <a:buFont typeface="Wingdings 2" pitchFamily="18" charset="2"/>
              <a:buChar char=""/>
            </a:pPr>
            <a:r>
              <a:rPr lang="en-US" dirty="0" smtClean="0">
                <a:latin typeface="Kruti Dev 011" pitchFamily="2" charset="0"/>
              </a:rPr>
              <a:t>‘</a:t>
            </a:r>
            <a:r>
              <a:rPr lang="en-US" dirty="0" err="1" smtClean="0">
                <a:latin typeface="Kruti Dev 011" pitchFamily="2" charset="0"/>
              </a:rPr>
              <a:t>kklu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fujadq’krk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fu;a</a:t>
            </a:r>
            <a:r>
              <a:rPr lang="en-US" dirty="0" smtClean="0">
                <a:latin typeface="Kruti Dev 011" pitchFamily="2" charset="0"/>
              </a:rPr>
              <a:t>=.k</a:t>
            </a:r>
          </a:p>
          <a:p>
            <a:pPr marL="378379" eaLnBrk="1" hangingPunct="1">
              <a:buFont typeface="Wingdings 2" pitchFamily="18" charset="2"/>
              <a:buChar char=""/>
            </a:pPr>
            <a:r>
              <a:rPr lang="en-US" dirty="0" err="1" smtClean="0">
                <a:latin typeface="Kruti Dev 011" pitchFamily="2" charset="0"/>
              </a:rPr>
              <a:t>LFkk;h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Js”B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ljdkj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fy</a:t>
            </a:r>
            <a:r>
              <a:rPr lang="en-US" dirty="0" smtClean="0">
                <a:latin typeface="Kruti Dev 011" pitchFamily="2" charset="0"/>
              </a:rPr>
              <a:t>, </a:t>
            </a:r>
            <a:r>
              <a:rPr lang="en-US" dirty="0" err="1" smtClean="0">
                <a:latin typeface="Kruti Dev 011" pitchFamily="2" charset="0"/>
              </a:rPr>
              <a:t>vko’;d</a:t>
            </a:r>
            <a:endParaRPr lang="en-US" dirty="0" smtClean="0">
              <a:latin typeface="Kruti Dev 011" pitchFamily="2" charset="0"/>
            </a:endParaRPr>
          </a:p>
          <a:p>
            <a:pPr marL="378379" eaLnBrk="1" hangingPunct="1">
              <a:buFont typeface="Wingdings 2" pitchFamily="18" charset="2"/>
              <a:buChar char=""/>
            </a:pPr>
            <a:r>
              <a:rPr lang="en-US" dirty="0" err="1" smtClean="0">
                <a:latin typeface="Kruti Dev 011" pitchFamily="2" charset="0"/>
              </a:rPr>
              <a:t>foHkkxksa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leUo</a:t>
            </a:r>
            <a:r>
              <a:rPr lang="en-US" dirty="0" smtClean="0">
                <a:latin typeface="Kruti Dev 011" pitchFamily="2" charset="0"/>
              </a:rPr>
              <a:t>;</a:t>
            </a:r>
          </a:p>
          <a:p>
            <a:pPr marL="378379" eaLnBrk="1" hangingPunct="1">
              <a:buFont typeface="Wingdings 2" pitchFamily="18" charset="2"/>
              <a:buChar char=""/>
            </a:pPr>
            <a:r>
              <a:rPr lang="en-US" dirty="0" err="1" smtClean="0">
                <a:latin typeface="Kruti Dev 011" pitchFamily="2" charset="0"/>
              </a:rPr>
              <a:t>Js”B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dkuwu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fuekZ.k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lEHkkouk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859C5CE-9BE4-47DA-8C1D-55ED25856A00}" type="datetime3">
              <a:rPr lang="en-US" altLang="en-US" smtClean="0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for the 1st year UG students of MGKVP by Dr Ravi Prakash, GGDC Sewapuri, Varanasi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14892-05E6-4DD8-ABE3-172B897AC8A8}" type="slidenum">
              <a:rPr lang="en-US" altLang="en-US" smtClean="0"/>
              <a:pPr>
                <a:defRPr/>
              </a:pPr>
              <a:t>233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Kruti Dev 011" pitchFamily="2" charset="0"/>
              </a:rPr>
              <a:t>jktuhfrd nyksa ds xq.k&amp;2</a:t>
            </a:r>
            <a:endParaRPr lang="en-US" smtClean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8379" eaLnBrk="1" hangingPunct="1">
              <a:buFont typeface="Wingdings 2" pitchFamily="18" charset="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f’k</a:t>
            </a:r>
            <a:r>
              <a:rPr lang="en-US" dirty="0" smtClean="0">
                <a:latin typeface="Kruti Dev 011" pitchFamily="2" charset="0"/>
              </a:rPr>
              <a:t>{</a:t>
            </a:r>
            <a:r>
              <a:rPr lang="en-US" dirty="0" err="1" smtClean="0">
                <a:latin typeface="Kruti Dev 011" pitchFamily="2" charset="0"/>
              </a:rPr>
              <a:t>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lk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ku</a:t>
            </a:r>
            <a:r>
              <a:rPr lang="en-US" dirty="0" smtClean="0">
                <a:latin typeface="Kruti Dev 011" pitchFamily="2" charset="0"/>
              </a:rPr>
              <a:t> </a:t>
            </a:r>
          </a:p>
          <a:p>
            <a:pPr marL="378379" eaLnBrk="1" hangingPunct="1">
              <a:buFont typeface="Wingdings 2" pitchFamily="18" charset="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fofHkUu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erksa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laxBu</a:t>
            </a:r>
            <a:endParaRPr lang="en-US" dirty="0" smtClean="0">
              <a:latin typeface="Kruti Dev 011" pitchFamily="2" charset="0"/>
            </a:endParaRPr>
          </a:p>
          <a:p>
            <a:pPr marL="378379" eaLnBrk="1" hangingPunct="1">
              <a:buFont typeface="Wingdings 2" pitchFamily="18" charset="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drk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lk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ku</a:t>
            </a:r>
            <a:endParaRPr lang="en-US" dirty="0" smtClean="0">
              <a:latin typeface="Kruti Dev 011" pitchFamily="2" charset="0"/>
            </a:endParaRPr>
          </a:p>
          <a:p>
            <a:pPr marL="378379" eaLnBrk="1" hangingPunct="1">
              <a:buFont typeface="Wingdings 2" pitchFamily="18" charset="2"/>
              <a:buChar char=""/>
              <a:defRPr/>
            </a:pPr>
            <a:r>
              <a:rPr lang="en-US" dirty="0" smtClean="0">
                <a:latin typeface="Kruti Dev 011" pitchFamily="2" charset="0"/>
              </a:rPr>
              <a:t>fu/</a:t>
            </a:r>
            <a:r>
              <a:rPr lang="en-US" dirty="0" err="1" smtClean="0">
                <a:latin typeface="Kruti Dev 011" pitchFamily="2" charset="0"/>
              </a:rPr>
              <a:t>kZu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O;fDr;ksa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pquko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Hkkxhnkjh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lEHko</a:t>
            </a:r>
            <a:endParaRPr lang="en-US" dirty="0" smtClean="0">
              <a:latin typeface="Kruti Dev 011" pitchFamily="2" charset="0"/>
            </a:endParaRPr>
          </a:p>
          <a:p>
            <a:pPr marL="378379" eaLnBrk="1" hangingPunct="1">
              <a:buFont typeface="Wingdings 2" pitchFamily="18" charset="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yksder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fuekZ.k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lgk;d</a:t>
            </a:r>
            <a:endParaRPr lang="en-US" dirty="0" smtClean="0">
              <a:latin typeface="Kruti Dev 011" pitchFamily="2" charset="0"/>
            </a:endParaRPr>
          </a:p>
          <a:p>
            <a:pPr marL="378379" eaLnBrk="1" hangingPunct="1">
              <a:buFont typeface="Wingdings 2" pitchFamily="18" charset="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lkekftd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lkaLd`frd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fodkl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lgk;d</a:t>
            </a:r>
            <a:endParaRPr lang="en-US" dirty="0" smtClean="0">
              <a:latin typeface="Kruti Dev 011" pitchFamily="2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859C5CE-9BE4-47DA-8C1D-55ED25856A00}" type="datetime3">
              <a:rPr lang="en-US" altLang="en-US" smtClean="0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for the 1st year UG students of MGKVP by Dr Ravi Prakash, GGDC Sewapuri, Varanasi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15EC38-3262-4572-A156-39B977BB99FA}" type="slidenum">
              <a:rPr lang="en-US" altLang="en-US" smtClean="0"/>
              <a:pPr>
                <a:defRPr/>
              </a:pPr>
              <a:t>234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nyh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i</a:t>
            </a:r>
            <a:r>
              <a:rPr lang="en-US" dirty="0" smtClean="0">
                <a:latin typeface="Kruti Dev 011" pitchFamily="2" charset="0"/>
              </a:rPr>
              <a:t>)</a:t>
            </a:r>
            <a:r>
              <a:rPr lang="en-US" dirty="0" err="1" smtClean="0">
                <a:latin typeface="Kruti Dev 011" pitchFamily="2" charset="0"/>
              </a:rPr>
              <a:t>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nks”k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Kruti Dev 011" pitchFamily="2" charset="0"/>
              </a:rPr>
              <a:t>Ykksdr= ds fodkl esa ck/kd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Kruti Dev 011" pitchFamily="2" charset="0"/>
              </a:rPr>
              <a:t>loZJs”B O;fDr;ksa dh mis{kk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Kruti Dev 011" pitchFamily="2" charset="0"/>
              </a:rPr>
              <a:t>HkzekRed jktuhfrd f’k{kk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Kruti Dev 011" pitchFamily="2" charset="0"/>
              </a:rPr>
              <a:t>lkekU; uSfrd f’k{kk esa fxjkoV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Kruti Dev 011" pitchFamily="2" charset="0"/>
              </a:rPr>
              <a:t>erHksnksa dks izksRlkgu nsus es lgk;d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Kruti Dev 011" pitchFamily="2" charset="0"/>
              </a:rPr>
              <a:t>jktuhfrd Hkz”Vkpkj dh o`f) esa lgk;d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Kruti Dev 011" pitchFamily="2" charset="0"/>
              </a:rPr>
              <a:t>le; ,oa /ku dk viO;;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Kruti Dev 011" pitchFamily="2" charset="0"/>
              </a:rPr>
              <a:t>nyksa esa lŸkk dk dsUnzh;dj.k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C43C208-3C25-4DD6-A089-5257D9EA3304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4499A-8667-40A3-9FD1-C20875B01A59}" type="slidenum">
              <a:rPr lang="en-US" altLang="en-US"/>
              <a:pPr>
                <a:defRPr/>
              </a:pPr>
              <a:t>235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ny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iz.kkyh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#</a:t>
            </a:r>
            <a:r>
              <a:rPr lang="en-US" dirty="0" err="1" smtClean="0">
                <a:latin typeface="Kruti Dev 011" pitchFamily="2" charset="0"/>
              </a:rPr>
              <a:t>i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,dnyh; iz.kkyh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f}nyh; iz.kkyh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cgqnyh; iz.kkyh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695BEFF-8681-43C4-93C8-FD521C74B368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186802-87AC-4766-B678-1FCAED2B7037}" type="slidenum">
              <a:rPr lang="en-US" altLang="en-US"/>
              <a:pPr>
                <a:defRPr/>
              </a:pPr>
              <a:t>236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/>
              <a:t>Unit IV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latin typeface="Kruti Dev 011" pitchFamily="2" charset="0"/>
              </a:rPr>
              <a:t>ncko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lewg</a:t>
            </a:r>
            <a:endParaRPr lang="en-US" dirty="0" smtClean="0">
              <a:latin typeface="Kruti Dev 011" pitchFamily="2" charset="0"/>
            </a:endParaRPr>
          </a:p>
          <a:p>
            <a:pPr eaLnBrk="1" hangingPunct="1">
              <a:defRPr/>
            </a:pPr>
            <a:r>
              <a:rPr lang="en-US" dirty="0" smtClean="0"/>
              <a:t>Pressure Groups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F90293D-15B9-4E5C-A7A1-9F5A237D221B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089736C-D3EC-40C8-9C7D-EA50464E72D5}" type="slidenum">
              <a:rPr lang="en-US" altLang="en-US"/>
              <a:pPr>
                <a:defRPr/>
              </a:pPr>
              <a:t>237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ncko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lewg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32051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284278" indent="-284278" eaLnBrk="1" fontAlgn="auto" hangingPunct="1">
              <a:spcBef>
                <a:spcPts val="601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Kruti Dev 011" pitchFamily="2" charset="0"/>
              </a:rPr>
              <a:t>,l0 bZ0 </a:t>
            </a:r>
            <a:r>
              <a:rPr lang="en-US" dirty="0" err="1" smtClean="0">
                <a:latin typeface="Kruti Dev 011" pitchFamily="2" charset="0"/>
              </a:rPr>
              <a:t>Qkbuj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ncko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lewgksa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vKkr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lkezkT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dgk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pPr marL="284278" indent="-284278" eaLnBrk="1" fontAlgn="auto" hangingPunct="1">
              <a:spcBef>
                <a:spcPts val="601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vkFkZj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csaVys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xzUFk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rFkk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MsfoM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VªqeSu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izeq</a:t>
            </a:r>
            <a:r>
              <a:rPr lang="en-US" dirty="0" smtClean="0">
                <a:latin typeface="Kruti Dev 011" pitchFamily="2" charset="0"/>
              </a:rPr>
              <a:t>[k </a:t>
            </a:r>
            <a:r>
              <a:rPr lang="en-US" dirty="0" err="1" smtClean="0">
                <a:latin typeface="Kruti Dev 011" pitchFamily="2" charset="0"/>
              </a:rPr>
              <a:t>fopkjd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ekus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tkrs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gSaA</a:t>
            </a:r>
            <a:endParaRPr lang="en-US" dirty="0" smtClean="0">
              <a:latin typeface="Kruti Dev 011" pitchFamily="2" charset="0"/>
            </a:endParaRPr>
          </a:p>
          <a:p>
            <a:pPr marL="284278" indent="-284278" eaLnBrk="1" fontAlgn="auto" hangingPunct="1">
              <a:spcBef>
                <a:spcPts val="601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dkyZ</a:t>
            </a:r>
            <a:r>
              <a:rPr lang="en-US" dirty="0" smtClean="0">
                <a:latin typeface="Kruti Dev 011" pitchFamily="2" charset="0"/>
              </a:rPr>
              <a:t> ts0 </a:t>
            </a:r>
            <a:r>
              <a:rPr lang="en-US" dirty="0" err="1" smtClean="0">
                <a:latin typeface="Kruti Dev 011" pitchFamily="2" charset="0"/>
              </a:rPr>
              <a:t>QzsMfjd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bu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lewgksa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nyksa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ihNs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tkxzr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turk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laKk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nhA</a:t>
            </a:r>
            <a:endParaRPr lang="en-US" dirty="0" smtClean="0">
              <a:latin typeface="Kruti Dev 011" pitchFamily="2" charset="0"/>
            </a:endParaRPr>
          </a:p>
          <a:p>
            <a:pPr marL="284278" indent="-284278" eaLnBrk="1" fontAlgn="auto" hangingPunct="1">
              <a:spcBef>
                <a:spcPts val="601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ncko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lewg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sls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lewg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gksrs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vius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lnL;ksa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fgr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lk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gsrq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ljdkj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fofHkUu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vfHkdj.kksa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oS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kkfud</a:t>
            </a:r>
            <a:r>
              <a:rPr lang="en-US" dirty="0" smtClean="0">
                <a:latin typeface="Kruti Dev 011" pitchFamily="2" charset="0"/>
              </a:rPr>
              <a:t> ;k </a:t>
            </a:r>
            <a:r>
              <a:rPr lang="en-US" dirty="0" err="1" smtClean="0">
                <a:latin typeface="Kruti Dev 011" pitchFamily="2" charset="0"/>
              </a:rPr>
              <a:t>voS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kkfud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rjhds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izHkkfor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djrs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gSaA</a:t>
            </a:r>
            <a:endParaRPr lang="en-US" dirty="0" smtClean="0">
              <a:latin typeface="Kruti Dev 011" pitchFamily="2" charset="0"/>
            </a:endParaRPr>
          </a:p>
          <a:p>
            <a:pPr marL="284278" indent="-284278" eaLnBrk="1" fontAlgn="auto" hangingPunct="1">
              <a:spcBef>
                <a:spcPts val="601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ncko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lewg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nyks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fHkUu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vius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lnL;ksa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fgrlk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fy</a:t>
            </a:r>
            <a:r>
              <a:rPr lang="en-US" dirty="0" smtClean="0">
                <a:latin typeface="Kruti Dev 011" pitchFamily="2" charset="0"/>
              </a:rPr>
              <a:t>, </a:t>
            </a:r>
            <a:r>
              <a:rPr lang="en-US" dirty="0" err="1" smtClean="0">
                <a:latin typeface="Kruti Dev 011" pitchFamily="2" charset="0"/>
              </a:rPr>
              <a:t>lrr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iz;Ru’khy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oS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kkfud</a:t>
            </a:r>
            <a:r>
              <a:rPr lang="en-US" dirty="0" smtClean="0">
                <a:latin typeface="Kruti Dev 011" pitchFamily="2" charset="0"/>
              </a:rPr>
              <a:t> ;k </a:t>
            </a:r>
            <a:r>
              <a:rPr lang="en-US" dirty="0" err="1" smtClean="0">
                <a:latin typeface="Kruti Dev 011" pitchFamily="2" charset="0"/>
              </a:rPr>
              <a:t>voS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kkfud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rjhdksa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bLrseky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djrs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gSaA</a:t>
            </a:r>
            <a:endParaRPr lang="en-US" dirty="0" smtClean="0">
              <a:latin typeface="Kruti Dev 011" pitchFamily="2" charset="0"/>
            </a:endParaRPr>
          </a:p>
          <a:p>
            <a:pPr marL="284278" indent="-284278" eaLnBrk="1" fontAlgn="auto" hangingPunct="1">
              <a:spcBef>
                <a:spcPts val="601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7542B8F-AAC4-49C9-87A7-060504EEB4E3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B11C94-1F14-4A5F-92F3-5EDEF6885B51}" type="slidenum">
              <a:rPr lang="en-US" altLang="en-US"/>
              <a:pPr>
                <a:defRPr/>
              </a:pPr>
              <a:t>238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ncko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lewg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lk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ku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2396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1&amp;ykchbax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2&amp; izpkj rFkk tulEidZ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3&amp; pquko vfHk;ku esa Hkkxhnkjh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4&amp; gM+rky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5&amp; cUn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6&amp; ?ksjko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7&amp; izn’kZu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A98D7BC-3864-430D-BB76-18BAB19BFA45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19B4FC-9094-40F9-9670-BBD0AF3580D3}" type="slidenum">
              <a:rPr lang="en-US" altLang="en-US"/>
              <a:pPr>
                <a:defRPr/>
              </a:pPr>
              <a:t>239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DC799F0-B2A9-4470-BAB7-D55EF7A8BAC6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834A37-4EEC-4424-A6A6-28213AB072EA}" type="slidenum">
              <a:rPr lang="en-US" altLang="en-US"/>
              <a:pPr>
                <a:defRPr/>
              </a:pPr>
              <a:t>24</a:t>
            </a:fld>
            <a:endParaRPr lang="en-US" alt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96336"/>
            <a:ext cx="9052560" cy="1215813"/>
          </a:xfrm>
        </p:spPr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sz="7700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> </a:t>
            </a:r>
            <a:r>
              <a:rPr lang="en-US" sz="5100" dirty="0" err="1" smtClean="0">
                <a:latin typeface="Kruti Dev 011" pitchFamily="2" charset="0"/>
              </a:rPr>
              <a:t>foKku</a:t>
            </a:r>
            <a:r>
              <a:rPr lang="en-US" sz="5100" dirty="0" smtClean="0">
                <a:latin typeface="Kruti Dev 011" pitchFamily="2" charset="0"/>
              </a:rPr>
              <a:t> dh </a:t>
            </a:r>
            <a:r>
              <a:rPr lang="en-US" sz="5100" dirty="0" err="1" smtClean="0">
                <a:latin typeface="Kruti Dev 011" pitchFamily="2" charset="0"/>
              </a:rPr>
              <a:t>vfuok;Zrk,a</a:t>
            </a:r>
            <a:r>
              <a:rPr lang="en-US" sz="5100" dirty="0" smtClean="0">
                <a:latin typeface="Kruti Dev 011" pitchFamily="2" charset="0"/>
              </a:rPr>
              <a:t> </a:t>
            </a:r>
            <a:endParaRPr lang="en-US" sz="7700" dirty="0" smtClean="0">
              <a:latin typeface="Kruti Dev 011" pitchFamily="2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06882"/>
            <a:ext cx="9052560" cy="4832773"/>
          </a:xfrm>
        </p:spPr>
        <p:txBody>
          <a:bodyPr rtlCol="0">
            <a:normAutofit/>
          </a:bodyPr>
          <a:lstStyle/>
          <a:p>
            <a:pPr marL="284278" indent="-284278" eaLnBrk="1" fontAlgn="auto" hangingPunct="1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dzec</a:t>
            </a:r>
            <a:r>
              <a:rPr lang="en-US" dirty="0" smtClean="0">
                <a:latin typeface="Kruti Dev 011" pitchFamily="2" charset="0"/>
              </a:rPr>
              <a:t>)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lqO;ofLFkr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Kku</a:t>
            </a:r>
            <a:endParaRPr lang="en-US" dirty="0" smtClean="0">
              <a:latin typeface="Kruti Dev 011" pitchFamily="2" charset="0"/>
            </a:endParaRPr>
          </a:p>
          <a:p>
            <a:pPr marL="284278" indent="-284278" eaLnBrk="1" fontAlgn="auto" hangingPunct="1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loZekU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rF</a:t>
            </a:r>
            <a:r>
              <a:rPr lang="en-US" dirty="0" smtClean="0">
                <a:latin typeface="Kruti Dev 011" pitchFamily="2" charset="0"/>
              </a:rPr>
              <a:t>;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fu;e</a:t>
            </a:r>
            <a:endParaRPr lang="en-US" dirty="0" smtClean="0">
              <a:latin typeface="Kruti Dev 011" pitchFamily="2" charset="0"/>
            </a:endParaRPr>
          </a:p>
          <a:p>
            <a:pPr marL="284278" indent="-284278" eaLnBrk="1" fontAlgn="auto" hangingPunct="1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dk;Zdkj.k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fuf'pr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lEcU</a:t>
            </a:r>
            <a:r>
              <a:rPr lang="en-US" dirty="0" smtClean="0">
                <a:latin typeface="Kruti Dev 011" pitchFamily="2" charset="0"/>
              </a:rPr>
              <a:t>/k</a:t>
            </a:r>
          </a:p>
          <a:p>
            <a:pPr marL="284278" indent="-284278" eaLnBrk="1" fontAlgn="auto" hangingPunct="1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iz;ksx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lEHkkouk</a:t>
            </a:r>
            <a:endParaRPr lang="en-US" dirty="0" smtClean="0">
              <a:latin typeface="Kruti Dev 011" pitchFamily="2" charset="0"/>
            </a:endParaRPr>
          </a:p>
          <a:p>
            <a:pPr marL="284278" indent="-284278" eaLnBrk="1" fontAlgn="auto" hangingPunct="1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i;Zos</a:t>
            </a:r>
            <a:r>
              <a:rPr lang="en-US" dirty="0" smtClean="0">
                <a:latin typeface="Kruti Dev 011" pitchFamily="2" charset="0"/>
              </a:rPr>
              <a:t>{</a:t>
            </a:r>
            <a:r>
              <a:rPr lang="en-US" dirty="0" err="1" smtClean="0">
                <a:latin typeface="Kruti Dev 011" pitchFamily="2" charset="0"/>
              </a:rPr>
              <a:t>k.k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ijh</a:t>
            </a:r>
            <a:r>
              <a:rPr lang="en-US" dirty="0" smtClean="0">
                <a:latin typeface="Kruti Dev 011" pitchFamily="2" charset="0"/>
              </a:rPr>
              <a:t>{</a:t>
            </a:r>
            <a:r>
              <a:rPr lang="en-US" dirty="0" err="1" smtClean="0">
                <a:latin typeface="Kruti Dev 011" pitchFamily="2" charset="0"/>
              </a:rPr>
              <a:t>k.k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lEHkkouk</a:t>
            </a:r>
            <a:endParaRPr lang="en-US" dirty="0" smtClean="0">
              <a:latin typeface="Kruti Dev 011" pitchFamily="2" charset="0"/>
            </a:endParaRPr>
          </a:p>
          <a:p>
            <a:pPr marL="284278" indent="-284278" eaLnBrk="1" fontAlgn="auto" hangingPunct="1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Hkfo</a:t>
            </a:r>
            <a:r>
              <a:rPr lang="en-US" dirty="0" smtClean="0">
                <a:latin typeface="Kruti Dev 011" pitchFamily="2" charset="0"/>
              </a:rPr>
              <a:t>";ok.kh dh {</a:t>
            </a:r>
            <a:r>
              <a:rPr lang="en-US" dirty="0" err="1" smtClean="0">
                <a:latin typeface="Kruti Dev 011" pitchFamily="2" charset="0"/>
              </a:rPr>
              <a:t>kerk</a:t>
            </a:r>
            <a:endParaRPr lang="en-US" dirty="0" smtClean="0">
              <a:latin typeface="Kruti Dev 011" pitchFamily="2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Title 1"/>
          <p:cNvSpPr>
            <a:spLocks noGrp="1"/>
          </p:cNvSpPr>
          <p:nvPr>
            <p:ph type="title"/>
          </p:nvPr>
        </p:nvSpPr>
        <p:spPr>
          <a:xfrm>
            <a:off x="502920" y="325120"/>
            <a:ext cx="9052560" cy="1219200"/>
          </a:xfrm>
        </p:spPr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Lkelkef;d</a:t>
            </a:r>
            <a:r>
              <a:rPr lang="en-US" dirty="0" smtClean="0">
                <a:latin typeface="Kruti Dev 011" pitchFamily="2" charset="0"/>
              </a:rPr>
              <a:t> thou dh </a:t>
            </a:r>
            <a:r>
              <a:rPr lang="en-US" dirty="0" err="1" smtClean="0">
                <a:latin typeface="Kruti Dev 011" pitchFamily="2" charset="0"/>
              </a:rPr>
              <a:t>leL;k,a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ncko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lewg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2406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3700" dirty="0" smtClean="0">
                <a:latin typeface="Kruti Dev 011" pitchFamily="2" charset="0"/>
              </a:rPr>
              <a:t>1&amp; </a:t>
            </a:r>
            <a:r>
              <a:rPr lang="en-US" sz="3700" dirty="0" err="1" smtClean="0">
                <a:latin typeface="Kruti Dev 011" pitchFamily="2" charset="0"/>
              </a:rPr>
              <a:t>i;kZoj.k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3700" dirty="0" smtClean="0">
              <a:latin typeface="Kruti Dev 011" pitchFamily="2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3700" dirty="0" smtClean="0">
                <a:latin typeface="Kruti Dev 011" pitchFamily="2" charset="0"/>
              </a:rPr>
              <a:t>2&amp; </a:t>
            </a:r>
            <a:r>
              <a:rPr lang="en-US" sz="3700" dirty="0" err="1" smtClean="0">
                <a:latin typeface="Kruti Dev 011" pitchFamily="2" charset="0"/>
              </a:rPr>
              <a:t>miHkksDrk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laj</a:t>
            </a:r>
            <a:r>
              <a:rPr lang="en-US" sz="3700" dirty="0" smtClean="0">
                <a:latin typeface="Kruti Dev 011" pitchFamily="2" charset="0"/>
              </a:rPr>
              <a:t>{</a:t>
            </a:r>
            <a:r>
              <a:rPr lang="en-US" sz="3700" dirty="0" err="1" smtClean="0">
                <a:latin typeface="Kruti Dev 011" pitchFamily="2" charset="0"/>
              </a:rPr>
              <a:t>k.k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3700" dirty="0" smtClean="0">
              <a:latin typeface="Kruti Dev 011" pitchFamily="2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3700" dirty="0" smtClean="0">
                <a:latin typeface="Kruti Dev 011" pitchFamily="2" charset="0"/>
              </a:rPr>
              <a:t>3&amp; </a:t>
            </a:r>
            <a:r>
              <a:rPr lang="en-US" sz="3700" dirty="0" err="1" smtClean="0">
                <a:latin typeface="Kruti Dev 011" pitchFamily="2" charset="0"/>
              </a:rPr>
              <a:t>efgyk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vf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kdkj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laj</a:t>
            </a:r>
            <a:r>
              <a:rPr lang="en-US" sz="3700" dirty="0" smtClean="0">
                <a:latin typeface="Kruti Dev 011" pitchFamily="2" charset="0"/>
              </a:rPr>
              <a:t>{</a:t>
            </a:r>
            <a:r>
              <a:rPr lang="en-US" sz="3700" dirty="0" err="1" smtClean="0">
                <a:latin typeface="Kruti Dev 011" pitchFamily="2" charset="0"/>
              </a:rPr>
              <a:t>k.k</a:t>
            </a:r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23F1FCB-FA51-45B6-A6C7-3A7C17766771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BF188-C280-4CE5-980D-8F82C87AF5CA}" type="slidenum">
              <a:rPr lang="en-US" altLang="en-US"/>
              <a:pPr>
                <a:defRPr/>
              </a:pPr>
              <a:t>240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ifjHkk”kk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241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lkoZtfud uhfr dks izHkkfor djusa ds mn~ns’; ls fufeZr xSj&amp;ljdkjh lewg dks ncko lewg dg ldrs gSaA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vkS|ksfxd] okf.kfT;d] Jfed] ;k vU; oxZ ds lewg vius lewg ds lnL;ksa ds fgr esa fof/k fuekZ.k vkSj iz’kklfud uhfr;ksa dks izHkkfor djus dk iz;kl djrs gSaA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AC142D6-BB60-47A6-BE06-EE7F1941DC18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ABB91-3F27-4002-A32C-CD22D19871E9}" type="slidenum">
              <a:rPr lang="en-US" altLang="en-US"/>
              <a:pPr>
                <a:defRPr/>
              </a:pPr>
              <a:t>241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sz="3900" dirty="0" smtClean="0">
                <a:latin typeface="Kruti Dev 011" pitchFamily="2" charset="0"/>
              </a:rPr>
              <a:t/>
            </a:r>
            <a:br>
              <a:rPr lang="en-US" sz="3900" dirty="0" smtClean="0">
                <a:latin typeface="Kruti Dev 011" pitchFamily="2" charset="0"/>
              </a:rPr>
            </a:br>
            <a:r>
              <a:rPr lang="en-US" sz="5100" dirty="0" err="1" smtClean="0">
                <a:latin typeface="Kruti Dev 011" pitchFamily="2" charset="0"/>
              </a:rPr>
              <a:t>ncko</a:t>
            </a:r>
            <a:r>
              <a:rPr lang="en-US" sz="5100" dirty="0" smtClean="0">
                <a:latin typeface="Kruti Dev 011" pitchFamily="2" charset="0"/>
              </a:rPr>
              <a:t> </a:t>
            </a:r>
            <a:r>
              <a:rPr lang="en-US" sz="5100" dirty="0" err="1" smtClean="0">
                <a:latin typeface="Kruti Dev 011" pitchFamily="2" charset="0"/>
              </a:rPr>
              <a:t>lewg</a:t>
            </a:r>
            <a:r>
              <a:rPr lang="en-US" sz="5100" dirty="0" smtClean="0">
                <a:latin typeface="Kruti Dev 011" pitchFamily="2" charset="0"/>
              </a:rPr>
              <a:t> </a:t>
            </a:r>
            <a:r>
              <a:rPr lang="en-US" sz="5100" dirty="0" err="1" smtClean="0">
                <a:latin typeface="Kruti Dev 011" pitchFamily="2" charset="0"/>
              </a:rPr>
              <a:t>ds</a:t>
            </a:r>
            <a:r>
              <a:rPr lang="en-US" sz="5100" dirty="0" smtClean="0">
                <a:latin typeface="Kruti Dev 011" pitchFamily="2" charset="0"/>
              </a:rPr>
              <a:t> y{</a:t>
            </a:r>
            <a:r>
              <a:rPr lang="en-US" sz="5100" dirty="0" err="1" smtClean="0">
                <a:latin typeface="Kruti Dev 011" pitchFamily="2" charset="0"/>
              </a:rPr>
              <a:t>k.k</a:t>
            </a:r>
            <a:r>
              <a:rPr lang="en-US" sz="5100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/>
            </a:r>
            <a:br>
              <a:rPr lang="en-US" sz="5100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</a:br>
            <a:endParaRPr lang="en-US" sz="3900" dirty="0" smtClean="0">
              <a:solidFill>
                <a:schemeClr val="tx2">
                  <a:satMod val="130000"/>
                </a:schemeClr>
              </a:solidFill>
              <a:latin typeface="Kruti Dev 011" pitchFamily="2" charset="0"/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lhfer mn~ns’; 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vkSipkfjd ;k vukSipkfjd #i esa laxfBr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lhfer ,oa ijLij O;kih lnL;rk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laoS/kkfud vkSj vlaoS/kkfud lk/kuksa dk iz;ksx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jktuhfr ,oa iz’kklu esa ijks{k Hkwfedk 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vfuf'pr dk;Zdky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leLr jktuhfrd O;oLFkkvks esa mifLFkfr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E08CE49-CF61-41E2-8B6A-46E00DE5EDC2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C4CFB6-2A77-45E9-8D5F-8E3B5F4C5C14}" type="slidenum">
              <a:rPr lang="en-US" altLang="en-US"/>
              <a:pPr>
                <a:defRPr/>
              </a:pPr>
              <a:t>242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ny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ncko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lewg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vUrj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lŸkk ds lEcU/k esa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mn~ns’; ,oa dk;Zdze ds lEcU/k esa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Lo#i lEcU/kh vUrj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vkdkj ,oa lnL;rk 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laxBu lEcU/kh 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Lkk/ku dh izd`fr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3FC6373-F157-4DF4-BC49-4176D149508E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79CDC4-2377-4483-AD4F-AB33F57E003E}" type="slidenum">
              <a:rPr lang="en-US" altLang="en-US"/>
              <a:pPr>
                <a:defRPr/>
              </a:pPr>
              <a:t>243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ncko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lewgksa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oxhZdj.k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indent="-264866" eaLnBrk="1" hangingPunct="1">
              <a:spcBef>
                <a:spcPts val="596"/>
              </a:spcBef>
            </a:pPr>
            <a:r>
              <a:rPr lang="en-US" dirty="0" err="1" smtClean="0">
                <a:latin typeface="Kruti Dev 011" pitchFamily="2" charset="0"/>
              </a:rPr>
              <a:t>laLFkkRed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ncko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lewg</a:t>
            </a:r>
            <a:r>
              <a:rPr lang="en-US" dirty="0" smtClean="0">
                <a:latin typeface="Kruti Dev 011" pitchFamily="2" charset="0"/>
              </a:rPr>
              <a:t> </a:t>
            </a:r>
          </a:p>
          <a:p>
            <a:pPr indent="-264866" eaLnBrk="1" hangingPunct="1">
              <a:spcBef>
                <a:spcPts val="596"/>
              </a:spcBef>
              <a:buNone/>
            </a:pPr>
            <a:r>
              <a:rPr lang="en-US" dirty="0" smtClean="0">
                <a:latin typeface="Kruti Dev 010" pitchFamily="2" charset="0"/>
              </a:rPr>
              <a:t> ¼ </a:t>
            </a:r>
            <a:r>
              <a:rPr lang="en-US" dirty="0" smtClean="0"/>
              <a:t>The Institutional Pressure Grup</a:t>
            </a:r>
            <a:r>
              <a:rPr lang="en-US" dirty="0" smtClean="0">
                <a:latin typeface="Kruti Dev 010" pitchFamily="2" charset="0"/>
              </a:rPr>
              <a:t>½</a:t>
            </a:r>
          </a:p>
          <a:p>
            <a:pPr indent="-264866" eaLnBrk="1" hangingPunct="1">
              <a:spcBef>
                <a:spcPts val="596"/>
              </a:spcBef>
            </a:pPr>
            <a:r>
              <a:rPr lang="en-US" dirty="0" err="1" smtClean="0">
                <a:latin typeface="Kruti Dev 011" pitchFamily="2" charset="0"/>
              </a:rPr>
              <a:t>leqnk;kRed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ncko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lewg</a:t>
            </a:r>
            <a:r>
              <a:rPr lang="en-US" dirty="0" smtClean="0">
                <a:latin typeface="Kruti Dev 011" pitchFamily="2" charset="0"/>
              </a:rPr>
              <a:t> </a:t>
            </a:r>
          </a:p>
          <a:p>
            <a:pPr indent="-264866" eaLnBrk="1" hangingPunct="1">
              <a:spcBef>
                <a:spcPts val="596"/>
              </a:spcBef>
            </a:pPr>
            <a:r>
              <a:rPr lang="en-US" dirty="0" smtClean="0">
                <a:latin typeface="Kruti Dev 010" pitchFamily="2" charset="0"/>
              </a:rPr>
              <a:t>¼ </a:t>
            </a:r>
            <a:r>
              <a:rPr lang="en-US" dirty="0" smtClean="0"/>
              <a:t>Associational  Pressure Grup</a:t>
            </a:r>
            <a:r>
              <a:rPr lang="en-US" dirty="0" smtClean="0">
                <a:latin typeface="Kruti Dev 010" pitchFamily="2" charset="0"/>
              </a:rPr>
              <a:t>½</a:t>
            </a:r>
          </a:p>
          <a:p>
            <a:pPr indent="-264866" eaLnBrk="1" hangingPunct="1">
              <a:spcBef>
                <a:spcPts val="596"/>
              </a:spcBef>
            </a:pPr>
            <a:r>
              <a:rPr lang="en-US" dirty="0" err="1" smtClean="0">
                <a:latin typeface="Kruti Dev 011" pitchFamily="2" charset="0"/>
              </a:rPr>
              <a:t>vleqnk;kRed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ncko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lewg</a:t>
            </a:r>
            <a:endParaRPr lang="en-US" dirty="0" smtClean="0">
              <a:latin typeface="Kruti Dev 011" pitchFamily="2" charset="0"/>
            </a:endParaRPr>
          </a:p>
          <a:p>
            <a:pPr indent="-264866" eaLnBrk="1" hangingPunct="1">
              <a:spcBef>
                <a:spcPts val="596"/>
              </a:spcBef>
            </a:pPr>
            <a:r>
              <a:rPr lang="en-US" dirty="0" smtClean="0">
                <a:latin typeface="Kruti Dev 010" pitchFamily="2" charset="0"/>
              </a:rPr>
              <a:t>¼ </a:t>
            </a:r>
            <a:r>
              <a:rPr lang="en-US" dirty="0" smtClean="0"/>
              <a:t>Non Associational Pressure Grup</a:t>
            </a:r>
            <a:r>
              <a:rPr lang="en-US" dirty="0" smtClean="0">
                <a:latin typeface="Kruti Dev 010" pitchFamily="2" charset="0"/>
              </a:rPr>
              <a:t>½</a:t>
            </a:r>
          </a:p>
          <a:p>
            <a:pPr indent="-264866" eaLnBrk="1" hangingPunct="1">
              <a:spcBef>
                <a:spcPts val="596"/>
              </a:spcBef>
            </a:pPr>
            <a:r>
              <a:rPr lang="en-US" dirty="0" err="1" smtClean="0">
                <a:latin typeface="Kruti Dev 011" pitchFamily="2" charset="0"/>
              </a:rPr>
              <a:t>izn'kZudkjh</a:t>
            </a:r>
            <a:r>
              <a:rPr lang="en-US" dirty="0" smtClean="0">
                <a:latin typeface="Kruti Dev 011" pitchFamily="2" charset="0"/>
              </a:rPr>
              <a:t> ;k </a:t>
            </a:r>
            <a:r>
              <a:rPr lang="en-US" dirty="0" err="1" smtClean="0">
                <a:latin typeface="Kruti Dev 011" pitchFamily="2" charset="0"/>
              </a:rPr>
              <a:t>vfu;fer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ncko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lewg</a:t>
            </a:r>
            <a:endParaRPr lang="en-US" dirty="0" smtClean="0">
              <a:latin typeface="Kruti Dev 011" pitchFamily="2" charset="0"/>
            </a:endParaRPr>
          </a:p>
          <a:p>
            <a:pPr indent="-264866" eaLnBrk="1" hangingPunct="1">
              <a:spcBef>
                <a:spcPts val="596"/>
              </a:spcBef>
            </a:pPr>
            <a:r>
              <a:rPr lang="en-US" dirty="0" smtClean="0">
                <a:latin typeface="Kruti Dev 010" pitchFamily="2" charset="0"/>
              </a:rPr>
              <a:t>¼ </a:t>
            </a:r>
            <a:r>
              <a:rPr lang="en-US" dirty="0" smtClean="0"/>
              <a:t>Anomic Pressure Grup</a:t>
            </a:r>
            <a:r>
              <a:rPr lang="en-US" dirty="0" smtClean="0">
                <a:latin typeface="Kruti Dev 010" pitchFamily="2" charset="0"/>
              </a:rPr>
              <a:t>½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45B49E3-848E-4E98-B95F-56C111160810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B1AB88-A3A7-4CE0-B776-41DB60CA71E1}" type="slidenum">
              <a:rPr lang="en-US" altLang="en-US"/>
              <a:pPr>
                <a:defRPr/>
              </a:pPr>
              <a:t>244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ncko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lewgksa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dk;Ziz.kkyh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ykchbax 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izpkj o izlkj ds lk/ku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vk¡dM+s iznf’kZr djuk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xksf"B;ka vk;ksftr djuk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fj'or] csbZekuh tSls vuSfrd mik;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U;k;ky; dh ‘kj.k esa 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laln lnL;ksa ds euksu;u esa #fp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BA93DF-2C83-4026-947A-19C6D83C3466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E43B7-59D0-453F-A63B-587E263F53DC}" type="slidenum">
              <a:rPr lang="en-US" altLang="en-US"/>
              <a:pPr>
                <a:defRPr/>
              </a:pPr>
              <a:t>245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latin typeface="Kruti Dev 011" pitchFamily="2" charset="0"/>
              </a:rPr>
              <a:t>ncko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lewg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Hkwfedk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fu/</a:t>
            </a:r>
            <a:r>
              <a:rPr lang="en-US" dirty="0" err="1" smtClean="0">
                <a:latin typeface="Kruti Dev 011" pitchFamily="2" charset="0"/>
              </a:rPr>
              <a:t>kkZjd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rRo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'kklu O;oLFkk dk Lo#i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jktuhfrd ,oa lkekftd fLFkfr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jktuhfrd nyksa dh fLFkfr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ncko lewg dk dky] Lo#i ,oa dk;Zlapkyu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A8235D0-B897-47B5-AB95-CC4F5BE9B0AB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841D3-E7D4-4699-BE02-5B555888D2C7}" type="slidenum">
              <a:rPr lang="en-US" altLang="en-US"/>
              <a:pPr>
                <a:defRPr/>
              </a:pPr>
              <a:t>246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ncko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lewg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nks"k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viztkrkaf=d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ladh.kZrk ds izrhd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lkoZtfud fgrksa dh mis{kk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Hkz”V vkpj.k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vUrjkZ”Vªh; ‘kkfUr ds fojks/kh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675363D-395A-435D-B1E8-6F51302FB8B8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817C3-3CD9-486D-A294-3AC89A999425}" type="slidenum">
              <a:rPr lang="en-US" altLang="en-US"/>
              <a:pPr>
                <a:defRPr/>
              </a:pPr>
              <a:t>247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sz="3700" dirty="0" err="1" smtClean="0">
                <a:latin typeface="Kruti Dev 011" pitchFamily="2" charset="0"/>
              </a:rPr>
              <a:t>ncko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lewg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dk;Z</a:t>
            </a:r>
            <a:r>
              <a:rPr lang="en-US" sz="3700" dirty="0" smtClean="0">
                <a:latin typeface="Kruti Dev 011" pitchFamily="2" charset="0"/>
              </a:rPr>
              <a:t>] </a:t>
            </a:r>
            <a:r>
              <a:rPr lang="en-US" sz="3700" dirty="0" err="1" smtClean="0">
                <a:latin typeface="Kruti Dev 011" pitchFamily="2" charset="0"/>
              </a:rPr>
              <a:t>egRo</a:t>
            </a:r>
            <a:r>
              <a:rPr lang="en-US" sz="3700" dirty="0" smtClean="0">
                <a:latin typeface="Kruti Dev 011" pitchFamily="2" charset="0"/>
              </a:rPr>
              <a:t> ;k </a:t>
            </a:r>
            <a:r>
              <a:rPr lang="en-US" sz="3700" dirty="0" err="1" smtClean="0">
                <a:latin typeface="Kruti Dev 011" pitchFamily="2" charset="0"/>
              </a:rPr>
              <a:t>mi;ksfxrk</a:t>
            </a:r>
            <a:r>
              <a:rPr lang="en-US" sz="3700" dirty="0" smtClean="0">
                <a:latin typeface="Kruti Dev 011" pitchFamily="2" charset="0"/>
              </a:rPr>
              <a:t> ;k </a:t>
            </a:r>
            <a:r>
              <a:rPr lang="en-US" sz="3700" dirty="0" err="1" smtClean="0">
                <a:latin typeface="Kruti Dev 011" pitchFamily="2" charset="0"/>
              </a:rPr>
              <a:t>yksdra</a:t>
            </a:r>
            <a:r>
              <a:rPr lang="en-US" sz="3700" dirty="0" smtClean="0">
                <a:latin typeface="Kruti Dev 011" pitchFamily="2" charset="0"/>
              </a:rPr>
              <a:t>= </a:t>
            </a:r>
            <a:r>
              <a:rPr lang="en-US" sz="3700" dirty="0" err="1" smtClean="0">
                <a:latin typeface="Kruti Dev 011" pitchFamily="2" charset="0"/>
              </a:rPr>
              <a:t>esa</a:t>
            </a:r>
            <a:r>
              <a:rPr lang="en-US" sz="3700" dirty="0" smtClean="0">
                <a:latin typeface="Kruti Dev 011" pitchFamily="2" charset="0"/>
              </a:rPr>
              <a:t> Hkwfedk&amp;1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79037" indent="-265326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turkaf</a:t>
            </a:r>
            <a:r>
              <a:rPr lang="en-US" dirty="0" smtClean="0">
                <a:latin typeface="Kruti Dev 011" pitchFamily="2" charset="0"/>
              </a:rPr>
              <a:t>=d </a:t>
            </a:r>
            <a:r>
              <a:rPr lang="en-US" dirty="0" err="1" smtClean="0">
                <a:latin typeface="Kruti Dev 011" pitchFamily="2" charset="0"/>
              </a:rPr>
              <a:t>izfdz;k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vfHkO;fDr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lk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ku</a:t>
            </a:r>
            <a:endParaRPr lang="en-US" dirty="0" smtClean="0">
              <a:latin typeface="Kruti Dev 011" pitchFamily="2" charset="0"/>
            </a:endParaRPr>
          </a:p>
          <a:p>
            <a:pPr marL="379037" indent="-265326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latin typeface="Kruti Dev 011" pitchFamily="2" charset="0"/>
              </a:rPr>
              <a:t>‘</a:t>
            </a:r>
            <a:r>
              <a:rPr lang="en-US" dirty="0" err="1" smtClean="0">
                <a:latin typeface="Kruti Dev 011" pitchFamily="2" charset="0"/>
              </a:rPr>
              <a:t>kklu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fy</a:t>
            </a:r>
            <a:r>
              <a:rPr lang="en-US" dirty="0" smtClean="0">
                <a:latin typeface="Kruti Dev 011" pitchFamily="2" charset="0"/>
              </a:rPr>
              <a:t>, </a:t>
            </a:r>
            <a:r>
              <a:rPr lang="en-US" dirty="0" err="1" smtClean="0">
                <a:latin typeface="Kruti Dev 011" pitchFamily="2" charset="0"/>
              </a:rPr>
              <a:t>lwpuk</a:t>
            </a:r>
            <a:r>
              <a:rPr lang="en-US" dirty="0" smtClean="0">
                <a:latin typeface="Kruti Dev 011" pitchFamily="2" charset="0"/>
              </a:rPr>
              <a:t>,¡ ,d= </a:t>
            </a:r>
            <a:r>
              <a:rPr lang="en-US" dirty="0" err="1" smtClean="0">
                <a:latin typeface="Kruti Dev 011" pitchFamily="2" charset="0"/>
              </a:rPr>
              <a:t>drkZ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#</a:t>
            </a:r>
            <a:r>
              <a:rPr lang="en-US" dirty="0" err="1" smtClean="0">
                <a:latin typeface="Kruti Dev 011" pitchFamily="2" charset="0"/>
              </a:rPr>
              <a:t>i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endParaRPr lang="en-US" dirty="0" smtClean="0">
              <a:latin typeface="Kruti Dev 011" pitchFamily="2" charset="0"/>
            </a:endParaRPr>
          </a:p>
          <a:p>
            <a:pPr marL="379037" indent="-265326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latin typeface="Kruti Dev 011" pitchFamily="2" charset="0"/>
              </a:rPr>
              <a:t>‘</a:t>
            </a:r>
            <a:r>
              <a:rPr lang="en-US" dirty="0" err="1" smtClean="0">
                <a:latin typeface="Kruti Dev 011" pitchFamily="2" charset="0"/>
              </a:rPr>
              <a:t>kklu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izHkkfor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djus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okys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laxBu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#</a:t>
            </a:r>
            <a:r>
              <a:rPr lang="en-US" dirty="0" err="1" smtClean="0">
                <a:latin typeface="Kruti Dev 011" pitchFamily="2" charset="0"/>
              </a:rPr>
              <a:t>i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endParaRPr lang="en-US" dirty="0" smtClean="0">
              <a:latin typeface="Kruti Dev 011" pitchFamily="2" charset="0"/>
            </a:endParaRPr>
          </a:p>
          <a:p>
            <a:pPr marL="379037" indent="-265326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ljdkj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fujadq’krk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fu;af</a:t>
            </a:r>
            <a:r>
              <a:rPr lang="en-US" dirty="0" smtClean="0">
                <a:latin typeface="Kruti Dev 011" pitchFamily="2" charset="0"/>
              </a:rPr>
              <a:t>=r </a:t>
            </a:r>
            <a:r>
              <a:rPr lang="en-US" dirty="0" err="1" smtClean="0">
                <a:latin typeface="Kruti Dev 011" pitchFamily="2" charset="0"/>
              </a:rPr>
              <a:t>djusa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okys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lewg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#</a:t>
            </a:r>
            <a:r>
              <a:rPr lang="en-US" dirty="0" err="1" smtClean="0">
                <a:latin typeface="Kruti Dev 011" pitchFamily="2" charset="0"/>
              </a:rPr>
              <a:t>i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0CB8976-94D4-443C-B666-1B1A7C856192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3902A-94D4-457D-986D-22329AABF7A8}" type="slidenum">
              <a:rPr lang="en-US" altLang="en-US"/>
              <a:pPr>
                <a:defRPr/>
              </a:pPr>
              <a:t>248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sz="3700" dirty="0" err="1" smtClean="0">
                <a:latin typeface="Kruti Dev 011" pitchFamily="2" charset="0"/>
              </a:rPr>
              <a:t>ncko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lewg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dk;Z</a:t>
            </a:r>
            <a:r>
              <a:rPr lang="en-US" sz="3700" dirty="0" smtClean="0">
                <a:latin typeface="Kruti Dev 011" pitchFamily="2" charset="0"/>
              </a:rPr>
              <a:t>] </a:t>
            </a:r>
            <a:r>
              <a:rPr lang="en-US" sz="3700" dirty="0" err="1" smtClean="0">
                <a:latin typeface="Kruti Dev 011" pitchFamily="2" charset="0"/>
              </a:rPr>
              <a:t>egRo</a:t>
            </a:r>
            <a:r>
              <a:rPr lang="en-US" sz="3700" dirty="0" smtClean="0">
                <a:latin typeface="Kruti Dev 011" pitchFamily="2" charset="0"/>
              </a:rPr>
              <a:t> ;k </a:t>
            </a:r>
            <a:r>
              <a:rPr lang="en-US" sz="3700" dirty="0" err="1" smtClean="0">
                <a:latin typeface="Kruti Dev 011" pitchFamily="2" charset="0"/>
              </a:rPr>
              <a:t>mi;ksfxrk</a:t>
            </a:r>
            <a:r>
              <a:rPr lang="en-US" sz="3700" dirty="0" smtClean="0">
                <a:latin typeface="Kruti Dev 011" pitchFamily="2" charset="0"/>
              </a:rPr>
              <a:t> ;k </a:t>
            </a:r>
            <a:r>
              <a:rPr lang="en-US" sz="3700" dirty="0" err="1" smtClean="0">
                <a:latin typeface="Kruti Dev 011" pitchFamily="2" charset="0"/>
              </a:rPr>
              <a:t>yksdra</a:t>
            </a:r>
            <a:r>
              <a:rPr lang="en-US" sz="3700" dirty="0" smtClean="0">
                <a:latin typeface="Kruti Dev 011" pitchFamily="2" charset="0"/>
              </a:rPr>
              <a:t>= </a:t>
            </a:r>
            <a:r>
              <a:rPr lang="en-US" sz="3700" dirty="0" err="1" smtClean="0">
                <a:latin typeface="Kruti Dev 011" pitchFamily="2" charset="0"/>
              </a:rPr>
              <a:t>esa</a:t>
            </a:r>
            <a:r>
              <a:rPr lang="en-US" sz="3700" dirty="0" smtClean="0">
                <a:latin typeface="Kruti Dev 011" pitchFamily="2" charset="0"/>
              </a:rPr>
              <a:t> Hkwfedk&amp;2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79037" indent="-265326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lekt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kklu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lUrqyu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LFkkfir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djus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okys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lewg</a:t>
            </a:r>
            <a:r>
              <a:rPr lang="en-US" dirty="0" smtClean="0">
                <a:latin typeface="Kruti Dev 011" pitchFamily="2" charset="0"/>
              </a:rPr>
              <a:t> </a:t>
            </a:r>
          </a:p>
          <a:p>
            <a:pPr marL="379037" indent="-265326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O;fDr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ljdkj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e/; </a:t>
            </a:r>
            <a:r>
              <a:rPr lang="en-US" dirty="0" err="1" smtClean="0">
                <a:latin typeface="Kruti Dev 011" pitchFamily="2" charset="0"/>
              </a:rPr>
              <a:t>lapkj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lk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ku</a:t>
            </a:r>
            <a:r>
              <a:rPr lang="en-US" dirty="0" smtClean="0">
                <a:latin typeface="Kruti Dev 011" pitchFamily="2" charset="0"/>
              </a:rPr>
              <a:t> </a:t>
            </a:r>
          </a:p>
          <a:p>
            <a:pPr marL="379037" indent="-265326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latin typeface="Kruti Dev 011" pitchFamily="2" charset="0"/>
              </a:rPr>
              <a:t>{</a:t>
            </a:r>
            <a:r>
              <a:rPr lang="en-US" dirty="0" err="1" smtClean="0">
                <a:latin typeface="Kruti Dev 011" pitchFamily="2" charset="0"/>
              </a:rPr>
              <a:t>ks</a:t>
            </a:r>
            <a:r>
              <a:rPr lang="en-US" dirty="0" smtClean="0">
                <a:latin typeface="Kruti Dev 011" pitchFamily="2" charset="0"/>
              </a:rPr>
              <a:t>=h; </a:t>
            </a:r>
            <a:r>
              <a:rPr lang="en-US" dirty="0" err="1" smtClean="0">
                <a:latin typeface="Kruti Dev 011" pitchFamily="2" charset="0"/>
              </a:rPr>
              <a:t>izfrfuf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kRo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iwjd</a:t>
            </a:r>
            <a:r>
              <a:rPr lang="en-US" dirty="0" smtClean="0">
                <a:latin typeface="Kruti Dev 011" pitchFamily="2" charset="0"/>
              </a:rPr>
              <a:t> </a:t>
            </a:r>
          </a:p>
          <a:p>
            <a:pPr marL="379037" indent="-265326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fo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kkue.My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ihNs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kkue.My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0CB8976-94D4-443C-B666-1B1A7C856192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9550E-F276-4BE6-A71F-B0A26F07B420}" type="slidenum">
              <a:rPr lang="en-US" altLang="en-US"/>
              <a:pPr>
                <a:defRPr/>
              </a:pPr>
              <a:t>249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DC799F0-B2A9-4470-BAB7-D55EF7A8BAC6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834A37-4EEC-4424-A6A6-28213AB072EA}" type="slidenum">
              <a:rPr lang="en-US" altLang="en-US"/>
              <a:pPr>
                <a:defRPr/>
              </a:pPr>
              <a:t>25</a:t>
            </a:fld>
            <a:endParaRPr lang="en-US" alt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96336"/>
            <a:ext cx="9052560" cy="1215813"/>
          </a:xfrm>
        </p:spPr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sz="7700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> </a:t>
            </a:r>
            <a:r>
              <a:rPr lang="en-US" sz="5500" dirty="0" err="1" smtClean="0">
                <a:latin typeface="Kruti Dev 011" pitchFamily="2" charset="0"/>
              </a:rPr>
              <a:t>jktuhfr</a:t>
            </a:r>
            <a:r>
              <a:rPr lang="en-US" sz="5500" dirty="0" smtClean="0">
                <a:latin typeface="Kruti Dev 011" pitchFamily="2" charset="0"/>
              </a:rPr>
              <a:t> </a:t>
            </a:r>
            <a:r>
              <a:rPr lang="en-US" sz="5500" dirty="0" err="1" smtClean="0">
                <a:latin typeface="Kruti Dev 011" pitchFamily="2" charset="0"/>
              </a:rPr>
              <a:t>foKku</a:t>
            </a:r>
            <a:r>
              <a:rPr lang="en-US" sz="5500" dirty="0" smtClean="0">
                <a:latin typeface="Kruti Dev 011" pitchFamily="2" charset="0"/>
              </a:rPr>
              <a:t> </a:t>
            </a:r>
            <a:r>
              <a:rPr lang="en-US" sz="5500" dirty="0" err="1" smtClean="0">
                <a:latin typeface="Kruti Dev 011" pitchFamily="2" charset="0"/>
              </a:rPr>
              <a:t>vkSj</a:t>
            </a:r>
            <a:r>
              <a:rPr lang="en-US" sz="5500" dirty="0" smtClean="0">
                <a:latin typeface="Kruti Dev 011" pitchFamily="2" charset="0"/>
              </a:rPr>
              <a:t> </a:t>
            </a:r>
            <a:r>
              <a:rPr lang="en-US" sz="5500" dirty="0" err="1" smtClean="0">
                <a:latin typeface="Kruti Dev 011" pitchFamily="2" charset="0"/>
              </a:rPr>
              <a:t>foKku</a:t>
            </a:r>
            <a:endParaRPr lang="en-US" sz="5500" dirty="0" smtClean="0">
              <a:latin typeface="Kruti Dev 011" pitchFamily="2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06882"/>
            <a:ext cx="9052560" cy="4832773"/>
          </a:xfrm>
        </p:spPr>
        <p:txBody>
          <a:bodyPr rtlCol="0">
            <a:normAutofit/>
          </a:bodyPr>
          <a:lstStyle/>
          <a:p>
            <a:pPr marL="284278" indent="-284278" eaLnBrk="1" fontAlgn="auto" hangingPunct="1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loZekU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rF</a:t>
            </a:r>
            <a:r>
              <a:rPr lang="en-US" dirty="0" smtClean="0">
                <a:latin typeface="Kruti Dev 011" pitchFamily="2" charset="0"/>
              </a:rPr>
              <a:t>;</a:t>
            </a:r>
          </a:p>
          <a:p>
            <a:pPr marL="284278" indent="-284278" eaLnBrk="1" fontAlgn="auto" hangingPunct="1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dk;Zdkj.k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fuf'pr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lEcU</a:t>
            </a:r>
            <a:r>
              <a:rPr lang="en-US" dirty="0" smtClean="0">
                <a:latin typeface="Kruti Dev 011" pitchFamily="2" charset="0"/>
              </a:rPr>
              <a:t>/k</a:t>
            </a:r>
          </a:p>
          <a:p>
            <a:pPr marL="284278" indent="-284278" eaLnBrk="1" fontAlgn="auto" hangingPunct="1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i;Zos</a:t>
            </a:r>
            <a:r>
              <a:rPr lang="en-US" dirty="0" smtClean="0">
                <a:latin typeface="Kruti Dev 011" pitchFamily="2" charset="0"/>
              </a:rPr>
              <a:t>{</a:t>
            </a:r>
            <a:r>
              <a:rPr lang="en-US" dirty="0" err="1" smtClean="0">
                <a:latin typeface="Kruti Dev 011" pitchFamily="2" charset="0"/>
              </a:rPr>
              <a:t>k.k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ijh</a:t>
            </a:r>
            <a:r>
              <a:rPr lang="en-US" dirty="0" smtClean="0">
                <a:latin typeface="Kruti Dev 011" pitchFamily="2" charset="0"/>
              </a:rPr>
              <a:t>{</a:t>
            </a:r>
            <a:r>
              <a:rPr lang="en-US" dirty="0" err="1" smtClean="0">
                <a:latin typeface="Kruti Dev 011" pitchFamily="2" charset="0"/>
              </a:rPr>
              <a:t>k.k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vHkko</a:t>
            </a:r>
            <a:endParaRPr lang="en-US" dirty="0" smtClean="0">
              <a:latin typeface="Kruti Dev 011" pitchFamily="2" charset="0"/>
            </a:endParaRPr>
          </a:p>
          <a:p>
            <a:pPr marL="284278" indent="-284278" eaLnBrk="1" fontAlgn="auto" hangingPunct="1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ekuo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LoHkko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ifjorZu’khyrk</a:t>
            </a:r>
            <a:endParaRPr lang="en-US" dirty="0" smtClean="0">
              <a:latin typeface="Kruti Dev 011" pitchFamily="2" charset="0"/>
            </a:endParaRPr>
          </a:p>
          <a:p>
            <a:pPr marL="284278" indent="-284278" eaLnBrk="1" fontAlgn="auto" hangingPunct="1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Hkfo</a:t>
            </a:r>
            <a:r>
              <a:rPr lang="en-US" dirty="0" smtClean="0">
                <a:latin typeface="Kruti Dev 011" pitchFamily="2" charset="0"/>
              </a:rPr>
              <a:t>";ok.kh dh {</a:t>
            </a:r>
            <a:r>
              <a:rPr lang="en-US" dirty="0" err="1" smtClean="0">
                <a:latin typeface="Kruti Dev 011" pitchFamily="2" charset="0"/>
              </a:rPr>
              <a:t>kerk</a:t>
            </a:r>
            <a:endParaRPr lang="en-US" dirty="0" smtClean="0">
              <a:latin typeface="Kruti Dev 011" pitchFamily="2" charset="0"/>
            </a:endParaRPr>
          </a:p>
          <a:p>
            <a:pPr marL="284278" indent="-284278" eaLnBrk="1" fontAlgn="auto" hangingPunct="1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vpwd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eki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deh</a:t>
            </a:r>
            <a:endParaRPr lang="en-US" dirty="0" smtClean="0">
              <a:latin typeface="Kruti Dev 011" pitchFamily="2" charset="0"/>
            </a:endParaRPr>
          </a:p>
          <a:p>
            <a:pPr marL="284278" indent="-284278" eaLnBrk="1" fontAlgn="auto" hangingPunct="1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oLrqijd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cuke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vkReijdrk</a:t>
            </a:r>
            <a:r>
              <a:rPr lang="en-US" dirty="0" smtClean="0">
                <a:latin typeface="Kruti Dev 011" pitchFamily="2" charset="0"/>
              </a:rPr>
              <a:t> 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/>
              <a:t>Unit IV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latin typeface="Kruti Dev 011" pitchFamily="2" charset="0"/>
              </a:rPr>
              <a:t>pquko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izfdz;k</a:t>
            </a:r>
            <a:r>
              <a:rPr lang="en-US" dirty="0" smtClean="0">
                <a:latin typeface="Kruti Dev 011" pitchFamily="2" charset="0"/>
              </a:rPr>
              <a:t> </a:t>
            </a:r>
          </a:p>
          <a:p>
            <a:pPr eaLnBrk="1" hangingPunct="1">
              <a:defRPr/>
            </a:pPr>
            <a:r>
              <a:rPr lang="en-US" dirty="0" smtClean="0"/>
              <a:t>Electoral Systems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F90293D-15B9-4E5C-A7A1-9F5A237D221B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F0F162D-3F31-4B18-9B8C-EA733210F43E}" type="slidenum">
              <a:rPr lang="en-US" altLang="en-US"/>
              <a:pPr>
                <a:defRPr/>
              </a:pPr>
              <a:t>250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fuokZpu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</a:t>
            </a:r>
            <a:r>
              <a:rPr lang="en-US" dirty="0" smtClean="0">
                <a:latin typeface="Kruti Dev 011" pitchFamily="2" charset="0"/>
              </a:rPr>
              <a:t>)</a:t>
            </a:r>
            <a:r>
              <a:rPr lang="en-US" dirty="0" err="1" smtClean="0">
                <a:latin typeface="Kruti Dev 011" pitchFamily="2" charset="0"/>
              </a:rPr>
              <a:t>fr</a:t>
            </a:r>
            <a:endParaRPr lang="en-US" dirty="0" smtClean="0">
              <a:latin typeface="Kruti Dev 010" pitchFamily="2" charset="0"/>
            </a:endParaRPr>
          </a:p>
        </p:txBody>
      </p:sp>
      <p:sp>
        <p:nvSpPr>
          <p:cNvPr id="251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izfrfuf/kRo dh vko’;drk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fuokZpu i)fr ds izdkj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izR;{k fuokZpu ds xq.k ,oa nks”k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vizR;{k fuokZpu ds xq.k ,oa nks”k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fuokZpu {ks=ks ds izdkj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vYila[;dksa ds izfrfuf/kRo dh i)fr;k¡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izknsf’kd ;k O;kolkf;d izfrfuf/kRo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vkn'kZ izfrfuf/kRo dh ‘krsZa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18E5293-8293-4C73-8D83-F83EFE746371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E4885A-705C-43E1-A91D-4530A35E3C68}" type="slidenum">
              <a:rPr lang="en-US" altLang="en-US"/>
              <a:pPr>
                <a:defRPr/>
              </a:pPr>
              <a:t>251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</a:br>
            <a:r>
              <a:rPr lang="en-US" sz="5100" dirty="0" err="1" smtClean="0">
                <a:latin typeface="Kruti Dev 011" pitchFamily="2" charset="0"/>
              </a:rPr>
              <a:t>izfrfuf</a:t>
            </a:r>
            <a:r>
              <a:rPr lang="en-US" sz="5100" dirty="0" smtClean="0">
                <a:latin typeface="Kruti Dev 011" pitchFamily="2" charset="0"/>
              </a:rPr>
              <a:t>/</a:t>
            </a:r>
            <a:r>
              <a:rPr lang="en-US" sz="5100" dirty="0" err="1" smtClean="0">
                <a:latin typeface="Kruti Dev 011" pitchFamily="2" charset="0"/>
              </a:rPr>
              <a:t>kRo</a:t>
            </a:r>
            <a:r>
              <a:rPr lang="en-US" sz="5100" dirty="0" smtClean="0">
                <a:latin typeface="Kruti Dev 011" pitchFamily="2" charset="0"/>
              </a:rPr>
              <a:t> dh </a:t>
            </a:r>
            <a:r>
              <a:rPr lang="en-US" sz="5100" dirty="0" err="1" smtClean="0">
                <a:latin typeface="Kruti Dev 011" pitchFamily="2" charset="0"/>
              </a:rPr>
              <a:t>vko’;drk</a:t>
            </a:r>
            <a:r>
              <a:rPr lang="en-US" sz="5100" dirty="0" smtClean="0">
                <a:latin typeface="Kruti Dev 011" pitchFamily="2" charset="0"/>
              </a:rPr>
              <a:t/>
            </a:r>
            <a:br>
              <a:rPr lang="en-US" sz="5100" dirty="0" smtClean="0">
                <a:latin typeface="Kruti Dev 011" pitchFamily="2" charset="0"/>
              </a:rPr>
            </a:br>
            <a:endParaRPr lang="en-US" sz="5100" dirty="0" smtClean="0">
              <a:latin typeface="Kruti Dev 011" pitchFamily="2" charset="0"/>
            </a:endParaRPr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379037" indent="-265326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700" dirty="0" err="1" smtClean="0">
                <a:latin typeface="Kruti Dev 011" pitchFamily="2" charset="0"/>
              </a:rPr>
              <a:t>izR</a:t>
            </a:r>
            <a:r>
              <a:rPr lang="en-US" sz="3700" dirty="0" smtClean="0">
                <a:latin typeface="Kruti Dev 011" pitchFamily="2" charset="0"/>
              </a:rPr>
              <a:t>;{k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vizR</a:t>
            </a:r>
            <a:r>
              <a:rPr lang="en-US" sz="3700" dirty="0" smtClean="0">
                <a:latin typeface="Kruti Dev 011" pitchFamily="2" charset="0"/>
              </a:rPr>
              <a:t>;{k </a:t>
            </a:r>
            <a:r>
              <a:rPr lang="en-US" sz="3700" dirty="0" err="1" smtClean="0">
                <a:latin typeface="Kruti Dev 011" pitchFamily="2" charset="0"/>
              </a:rPr>
              <a:t>iztkra</a:t>
            </a:r>
            <a:r>
              <a:rPr lang="en-US" sz="3700" dirty="0" smtClean="0">
                <a:latin typeface="Kruti Dev 011" pitchFamily="2" charset="0"/>
              </a:rPr>
              <a:t>=</a:t>
            </a:r>
          </a:p>
          <a:p>
            <a:pPr marL="379037" indent="-265326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3700" dirty="0" smtClean="0">
              <a:latin typeface="Kruti Dev 011" pitchFamily="2" charset="0"/>
            </a:endParaRPr>
          </a:p>
          <a:p>
            <a:pPr marL="379037" indent="-265326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700" dirty="0" err="1" smtClean="0">
                <a:latin typeface="Kruti Dev 011" pitchFamily="2" charset="0"/>
              </a:rPr>
              <a:t>vizR</a:t>
            </a:r>
            <a:r>
              <a:rPr lang="en-US" sz="3700" dirty="0" smtClean="0">
                <a:latin typeface="Kruti Dev 011" pitchFamily="2" charset="0"/>
              </a:rPr>
              <a:t>;{k </a:t>
            </a:r>
            <a:r>
              <a:rPr lang="en-US" sz="3700" dirty="0" err="1" smtClean="0">
                <a:latin typeface="Kruti Dev 011" pitchFamily="2" charset="0"/>
              </a:rPr>
              <a:t>iztkra</a:t>
            </a:r>
            <a:r>
              <a:rPr lang="en-US" sz="3700" dirty="0" smtClean="0">
                <a:latin typeface="Kruti Dev 011" pitchFamily="2" charset="0"/>
              </a:rPr>
              <a:t>=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pquko</a:t>
            </a:r>
            <a:endParaRPr lang="en-US" sz="3700" dirty="0" smtClean="0">
              <a:latin typeface="Kruti Dev 011" pitchFamily="2" charset="0"/>
            </a:endParaRPr>
          </a:p>
          <a:p>
            <a:pPr marL="379037" indent="-265326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3700" dirty="0" smtClean="0">
              <a:latin typeface="Kruti Dev 011" pitchFamily="2" charset="0"/>
            </a:endParaRPr>
          </a:p>
          <a:p>
            <a:pPr marL="379037" indent="-265326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700" dirty="0" err="1" smtClean="0">
                <a:latin typeface="Kruti Dev 011" pitchFamily="2" charset="0"/>
              </a:rPr>
              <a:t>izfrfuf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k;ksa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pquko</a:t>
            </a:r>
            <a:endParaRPr lang="en-US" sz="3700" dirty="0" smtClean="0">
              <a:latin typeface="Kruti Dev 011" pitchFamily="2" charset="0"/>
            </a:endParaRPr>
          </a:p>
          <a:p>
            <a:pPr marL="379037" indent="-265326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3700" dirty="0" smtClean="0">
              <a:latin typeface="Kruti Dev 011" pitchFamily="2" charset="0"/>
            </a:endParaRPr>
          </a:p>
          <a:p>
            <a:pPr marL="379037" indent="-265326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700" dirty="0" err="1" smtClean="0">
                <a:latin typeface="Kruti Dev 011" pitchFamily="2" charset="0"/>
              </a:rPr>
              <a:t>fuokZpu</a:t>
            </a:r>
            <a:r>
              <a:rPr lang="en-US" sz="3700" dirty="0" smtClean="0">
                <a:latin typeface="Kruti Dev 011" pitchFamily="2" charset="0"/>
              </a:rPr>
              <a:t> dh </a:t>
            </a:r>
            <a:r>
              <a:rPr lang="en-US" sz="3700" dirty="0" err="1" smtClean="0">
                <a:latin typeface="Kruti Dev 011" pitchFamily="2" charset="0"/>
              </a:rPr>
              <a:t>izfdz;k</a:t>
            </a:r>
            <a:endParaRPr lang="en-US" sz="3700" dirty="0" smtClean="0">
              <a:latin typeface="Kruti Dev 011" pitchFamily="2" charset="0"/>
            </a:endParaRPr>
          </a:p>
          <a:p>
            <a:pPr marL="379037" indent="-265326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2500" dirty="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6764EFB-4580-46BB-B6DF-2F359FB61BE0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5110E-1D57-4FF0-B9CC-049719811D68}" type="slidenum">
              <a:rPr lang="en-US" altLang="en-US"/>
              <a:pPr>
                <a:defRPr/>
              </a:pPr>
              <a:t>252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sz="3900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/>
            </a:r>
            <a:br>
              <a:rPr lang="en-US" sz="3900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</a:br>
            <a:r>
              <a:rPr lang="en-US" sz="5100" dirty="0" err="1" smtClean="0">
                <a:latin typeface="Kruti Dev 011" pitchFamily="2" charset="0"/>
              </a:rPr>
              <a:t>fuokZpu</a:t>
            </a:r>
            <a:r>
              <a:rPr lang="en-US" sz="5100" dirty="0" smtClean="0">
                <a:latin typeface="Kruti Dev 011" pitchFamily="2" charset="0"/>
              </a:rPr>
              <a:t> </a:t>
            </a:r>
            <a:r>
              <a:rPr lang="en-US" sz="5100" dirty="0" err="1" smtClean="0">
                <a:latin typeface="Kruti Dev 011" pitchFamily="2" charset="0"/>
              </a:rPr>
              <a:t>izeq</a:t>
            </a:r>
            <a:r>
              <a:rPr lang="en-US" sz="5100" dirty="0" smtClean="0">
                <a:latin typeface="Kruti Dev 011" pitchFamily="2" charset="0"/>
              </a:rPr>
              <a:t>[k </a:t>
            </a:r>
            <a:r>
              <a:rPr lang="en-US" sz="5100" dirty="0" err="1" smtClean="0">
                <a:latin typeface="Kruti Dev 011" pitchFamily="2" charset="0"/>
              </a:rPr>
              <a:t>ds</a:t>
            </a:r>
            <a:r>
              <a:rPr lang="en-US" sz="5100" dirty="0" smtClean="0">
                <a:latin typeface="Kruti Dev 011" pitchFamily="2" charset="0"/>
              </a:rPr>
              <a:t> </a:t>
            </a:r>
            <a:r>
              <a:rPr lang="en-US" sz="5100" dirty="0" err="1" smtClean="0">
                <a:latin typeface="Kruti Dev 011" pitchFamily="2" charset="0"/>
              </a:rPr>
              <a:t>izdkj</a:t>
            </a:r>
            <a:r>
              <a:rPr lang="en-US" sz="5100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/>
            </a:r>
            <a:br>
              <a:rPr lang="en-US" sz="5100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</a:br>
            <a:endParaRPr lang="en-US" sz="3900" dirty="0" smtClean="0">
              <a:solidFill>
                <a:schemeClr val="tx2">
                  <a:satMod val="130000"/>
                </a:schemeClr>
              </a:solidFill>
              <a:latin typeface="Kruti Dev 011" pitchFamily="2" charset="0"/>
            </a:endParaRPr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Kruti Dev 010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izR;{k ,oa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vizR;{k iztkra=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619B8B2-A468-4F5A-A145-36E70180B886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D6E4B5-0745-4C00-A828-A6093AE8B652}" type="slidenum">
              <a:rPr lang="en-US" altLang="en-US"/>
              <a:pPr>
                <a:defRPr/>
              </a:pPr>
              <a:t>253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izR;{k fuokZpu ds xq.k ,oa nks"k</a:t>
            </a:r>
            <a:br>
              <a:rPr lang="en-US" smtClean="0">
                <a:latin typeface="Kruti Dev 011" pitchFamily="2" charset="0"/>
              </a:rPr>
            </a:br>
            <a:endParaRPr lang="en-US" smtClean="0">
              <a:latin typeface="Kruti Dev 011" pitchFamily="2" charset="0"/>
            </a:endParaRPr>
          </a:p>
        </p:txBody>
      </p:sp>
      <p:sp>
        <p:nvSpPr>
          <p:cNvPr id="25497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iztkrkaf=d /kkj.kk ds vuqdwy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ernkrk ,oa izfrfuf/k ds e/; lEidZ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jktuhfrd f’k{kk</a:t>
            </a:r>
          </a:p>
        </p:txBody>
      </p:sp>
      <p:sp>
        <p:nvSpPr>
          <p:cNvPr id="25498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lkekU; fuokZpd dk er nks"kiw.kZ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lkoZfud f’k{kk dk Hkze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;ksX; O;fDr;ks dh pqukoksa ls nwjh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viO;;h ,oa vjktdrkoknh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0C1A9EB-E2A9-4CED-99C5-7AAB8FFC8767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580102-1E6B-4902-885D-66708EC4D961}" type="slidenum">
              <a:rPr lang="en-US" altLang="en-US"/>
              <a:pPr>
                <a:defRPr/>
              </a:pPr>
              <a:t>254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/>
            </a:r>
            <a:br>
              <a:rPr lang="en-US" smtClean="0">
                <a:latin typeface="Kruti Dev 011" pitchFamily="2" charset="0"/>
              </a:rPr>
            </a:br>
            <a:r>
              <a:rPr lang="en-US" smtClean="0">
                <a:latin typeface="Kruti Dev 011" pitchFamily="2" charset="0"/>
              </a:rPr>
              <a:t>izR;{k fuokZpu ds xq.k </a:t>
            </a:r>
            <a:br>
              <a:rPr lang="en-US" smtClean="0">
                <a:latin typeface="Kruti Dev 011" pitchFamily="2" charset="0"/>
              </a:rPr>
            </a:br>
            <a:endParaRPr lang="en-US" smtClean="0">
              <a:latin typeface="Kruti Dev 011" pitchFamily="2" charset="0"/>
            </a:endParaRP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iztkrkaf</a:t>
            </a:r>
            <a:r>
              <a:rPr lang="en-US" sz="3700" dirty="0" smtClean="0">
                <a:latin typeface="Kruti Dev 011" pitchFamily="2" charset="0"/>
              </a:rPr>
              <a:t>=d /</a:t>
            </a:r>
            <a:r>
              <a:rPr lang="en-US" sz="3700" dirty="0" err="1" smtClean="0">
                <a:latin typeface="Kruti Dev 011" pitchFamily="2" charset="0"/>
              </a:rPr>
              <a:t>kkj.kk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vuqdwy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ernkrk</a:t>
            </a:r>
            <a:r>
              <a:rPr lang="en-US" sz="3700" dirty="0" smtClean="0">
                <a:latin typeface="Kruti Dev 011" pitchFamily="2" charset="0"/>
              </a:rPr>
              <a:t>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izfrfuf</a:t>
            </a:r>
            <a:r>
              <a:rPr lang="en-US" sz="3700" dirty="0" smtClean="0">
                <a:latin typeface="Kruti Dev 011" pitchFamily="2" charset="0"/>
              </a:rPr>
              <a:t>/k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e/; </a:t>
            </a:r>
            <a:r>
              <a:rPr lang="en-US" sz="3700" dirty="0" err="1" smtClean="0">
                <a:latin typeface="Kruti Dev 011" pitchFamily="2" charset="0"/>
              </a:rPr>
              <a:t>lEidZ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jktuhfrd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f’k</a:t>
            </a:r>
            <a:r>
              <a:rPr lang="en-US" sz="3700" dirty="0" smtClean="0">
                <a:latin typeface="Kruti Dev 011" pitchFamily="2" charset="0"/>
              </a:rPr>
              <a:t>{</a:t>
            </a:r>
            <a:r>
              <a:rPr lang="en-US" sz="3700" dirty="0" err="1" smtClean="0">
                <a:latin typeface="Kruti Dev 011" pitchFamily="2" charset="0"/>
              </a:rPr>
              <a:t>kk</a:t>
            </a:r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0C1A9EB-E2A9-4CED-99C5-7AAB8FFC8767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AC203E-2500-48A8-A2B7-E2A474718A97}" type="slidenum">
              <a:rPr lang="en-US" altLang="en-US"/>
              <a:pPr>
                <a:defRPr/>
              </a:pPr>
              <a:t>255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vizR;{k fuokZpu ds nks”k</a:t>
            </a:r>
          </a:p>
        </p:txBody>
      </p:sp>
      <p:sp>
        <p:nvSpPr>
          <p:cNvPr id="25702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viztkra</a:t>
            </a:r>
            <a:r>
              <a:rPr lang="en-US" sz="3700" dirty="0" smtClean="0">
                <a:latin typeface="Kruti Dev 011" pitchFamily="2" charset="0"/>
              </a:rPr>
              <a:t>=</a:t>
            </a:r>
            <a:r>
              <a:rPr lang="en-US" sz="3700" dirty="0" err="1" smtClean="0">
                <a:latin typeface="Kruti Dev 011" pitchFamily="2" charset="0"/>
              </a:rPr>
              <a:t>kRed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lkoZtfud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dk;ksZ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izfr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mnklhurk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fj’or</a:t>
            </a:r>
            <a:r>
              <a:rPr lang="en-US" sz="3700" dirty="0" smtClean="0">
                <a:latin typeface="Kruti Dev 011" pitchFamily="2" charset="0"/>
              </a:rPr>
              <a:t> dh </a:t>
            </a:r>
            <a:r>
              <a:rPr lang="en-US" sz="3700" dirty="0" err="1" smtClean="0">
                <a:latin typeface="Kruti Dev 011" pitchFamily="2" charset="0"/>
              </a:rPr>
              <a:t>vk’kadk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turk</a:t>
            </a:r>
            <a:r>
              <a:rPr lang="en-US" sz="3700" dirty="0" smtClean="0">
                <a:latin typeface="Kruti Dev 011" pitchFamily="2" charset="0"/>
              </a:rPr>
              <a:t>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izfrfuf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k;ksa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vYi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lEidZ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nyh</a:t>
            </a:r>
            <a:r>
              <a:rPr lang="en-US" sz="3700" dirty="0" smtClean="0">
                <a:latin typeface="Kruti Dev 011" pitchFamily="2" charset="0"/>
              </a:rPr>
              <a:t>; </a:t>
            </a:r>
            <a:r>
              <a:rPr lang="en-US" sz="3700" dirty="0" err="1" smtClean="0">
                <a:latin typeface="Kruti Dev 011" pitchFamily="2" charset="0"/>
              </a:rPr>
              <a:t>dqizHkkoksa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oafpr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ugha</a:t>
            </a:r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6F24DCA-5E4B-4497-80C0-043A1ADF41F0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039F1E-9437-4779-8538-7D07E0884B00}" type="slidenum">
              <a:rPr lang="en-US" altLang="en-US"/>
              <a:pPr>
                <a:defRPr/>
              </a:pPr>
              <a:t>256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fuokZpu</a:t>
            </a:r>
            <a:r>
              <a:rPr lang="en-US" dirty="0" smtClean="0">
                <a:latin typeface="Kruti Dev 011" pitchFamily="2" charset="0"/>
              </a:rPr>
              <a:t> {</a:t>
            </a:r>
            <a:r>
              <a:rPr lang="en-US" dirty="0" err="1" smtClean="0">
                <a:latin typeface="Kruti Dev 011" pitchFamily="2" charset="0"/>
              </a:rPr>
              <a:t>ks</a:t>
            </a:r>
            <a:r>
              <a:rPr lang="en-US" dirty="0" smtClean="0">
                <a:latin typeface="Kruti Dev 011" pitchFamily="2" charset="0"/>
              </a:rPr>
              <a:t>=</a:t>
            </a:r>
            <a:r>
              <a:rPr lang="en-US" dirty="0" err="1" smtClean="0">
                <a:latin typeface="Kruti Dev 011" pitchFamily="2" charset="0"/>
              </a:rPr>
              <a:t>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izdkj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latin typeface="Kruti Dev 010" pitchFamily="2" charset="0"/>
            </a:endParaRPr>
          </a:p>
          <a:p>
            <a:pPr eaLnBrk="1" hangingPunct="1"/>
            <a:r>
              <a:rPr lang="en-US" sz="3700" dirty="0" smtClean="0">
                <a:latin typeface="Kruti Dev 011" pitchFamily="2" charset="0"/>
              </a:rPr>
              <a:t>,</a:t>
            </a:r>
            <a:r>
              <a:rPr lang="en-US" sz="3700" dirty="0" err="1" smtClean="0">
                <a:latin typeface="Kruti Dev 011" pitchFamily="2" charset="0"/>
              </a:rPr>
              <a:t>dlnL;h</a:t>
            </a:r>
            <a:r>
              <a:rPr lang="en-US" sz="3700" dirty="0" smtClean="0">
                <a:latin typeface="Kruti Dev 011" pitchFamily="2" charset="0"/>
              </a:rPr>
              <a:t>; </a:t>
            </a:r>
            <a:r>
              <a:rPr lang="en-US" sz="3700" dirty="0" err="1" smtClean="0">
                <a:latin typeface="Kruti Dev 011" pitchFamily="2" charset="0"/>
              </a:rPr>
              <a:t>fuokZpu</a:t>
            </a:r>
            <a:r>
              <a:rPr lang="en-US" sz="3700" dirty="0" smtClean="0">
                <a:latin typeface="Kruti Dev 011" pitchFamily="2" charset="0"/>
              </a:rPr>
              <a:t> {</a:t>
            </a:r>
            <a:r>
              <a:rPr lang="en-US" sz="3700" dirty="0" err="1" smtClean="0">
                <a:latin typeface="Kruti Dev 011" pitchFamily="2" charset="0"/>
              </a:rPr>
              <a:t>ks</a:t>
            </a:r>
            <a:r>
              <a:rPr lang="en-US" sz="3700" dirty="0" smtClean="0">
                <a:latin typeface="Kruti Dev 011" pitchFamily="2" charset="0"/>
              </a:rPr>
              <a:t>=</a:t>
            </a:r>
          </a:p>
          <a:p>
            <a:pPr eaLnBrk="1" hangingPunct="1"/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cgqlnL;h</a:t>
            </a:r>
            <a:r>
              <a:rPr lang="en-US" sz="3700" dirty="0" smtClean="0">
                <a:latin typeface="Kruti Dev 011" pitchFamily="2" charset="0"/>
              </a:rPr>
              <a:t>; </a:t>
            </a:r>
            <a:r>
              <a:rPr lang="en-US" sz="3700" dirty="0" err="1" smtClean="0">
                <a:latin typeface="Kruti Dev 011" pitchFamily="2" charset="0"/>
              </a:rPr>
              <a:t>fuokZpu</a:t>
            </a:r>
            <a:r>
              <a:rPr lang="en-US" sz="3700" dirty="0" smtClean="0">
                <a:latin typeface="Kruti Dev 011" pitchFamily="2" charset="0"/>
              </a:rPr>
              <a:t> {</a:t>
            </a:r>
            <a:r>
              <a:rPr lang="en-US" sz="3700" dirty="0" err="1" smtClean="0">
                <a:latin typeface="Kruti Dev 011" pitchFamily="2" charset="0"/>
              </a:rPr>
              <a:t>ks</a:t>
            </a:r>
            <a:r>
              <a:rPr lang="en-US" sz="3700" dirty="0" smtClean="0">
                <a:latin typeface="Kruti Dev 011" pitchFamily="2" charset="0"/>
              </a:rPr>
              <a:t>=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5F038B-4846-4B68-B426-8B425D2511A0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E0144-07CC-4810-A2A3-DD8231F3EFE5}" type="slidenum">
              <a:rPr lang="en-US" altLang="en-US"/>
              <a:pPr>
                <a:defRPr/>
              </a:pPr>
              <a:t>257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sz="4100" dirty="0" err="1" smtClean="0">
                <a:latin typeface="Kruti Dev 011" pitchFamily="2" charset="0"/>
              </a:rPr>
              <a:t>vYila</a:t>
            </a:r>
            <a:r>
              <a:rPr lang="en-US" sz="4100" dirty="0" smtClean="0">
                <a:latin typeface="Kruti Dev 011" pitchFamily="2" charset="0"/>
              </a:rPr>
              <a:t>[;</a:t>
            </a:r>
            <a:r>
              <a:rPr lang="en-US" sz="4100" dirty="0" err="1" smtClean="0">
                <a:latin typeface="Kruti Dev 011" pitchFamily="2" charset="0"/>
              </a:rPr>
              <a:t>dksa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ds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izfrfuf</a:t>
            </a:r>
            <a:r>
              <a:rPr lang="en-US" sz="4100" dirty="0" smtClean="0">
                <a:latin typeface="Kruti Dev 011" pitchFamily="2" charset="0"/>
              </a:rPr>
              <a:t>/</a:t>
            </a:r>
            <a:r>
              <a:rPr lang="en-US" sz="4100" dirty="0" err="1" smtClean="0">
                <a:latin typeface="Kruti Dev 011" pitchFamily="2" charset="0"/>
              </a:rPr>
              <a:t>kRo</a:t>
            </a:r>
            <a:r>
              <a:rPr lang="en-US" sz="4100" dirty="0" smtClean="0">
                <a:latin typeface="Kruti Dev 011" pitchFamily="2" charset="0"/>
              </a:rPr>
              <a:t> dh </a:t>
            </a:r>
            <a:r>
              <a:rPr lang="en-US" sz="4100" dirty="0" err="1" smtClean="0">
                <a:latin typeface="Kruti Dev 011" pitchFamily="2" charset="0"/>
              </a:rPr>
              <a:t>i</a:t>
            </a:r>
            <a:r>
              <a:rPr lang="en-US" sz="4100" dirty="0" smtClean="0">
                <a:latin typeface="Kruti Dev 011" pitchFamily="2" charset="0"/>
              </a:rPr>
              <a:t>)</a:t>
            </a:r>
            <a:r>
              <a:rPr lang="en-US" sz="4100" dirty="0" err="1" smtClean="0">
                <a:latin typeface="Kruti Dev 011" pitchFamily="2" charset="0"/>
              </a:rPr>
              <a:t>fr;k</a:t>
            </a:r>
            <a:r>
              <a:rPr lang="en-US" sz="4100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>¡</a:t>
            </a:r>
            <a:br>
              <a:rPr lang="en-US" sz="4100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</a:br>
            <a:endParaRPr lang="en-US" sz="4100" dirty="0" smtClean="0">
              <a:solidFill>
                <a:schemeClr val="tx2">
                  <a:satMod val="130000"/>
                </a:schemeClr>
              </a:solidFill>
              <a:latin typeface="Kruti Dev 011" pitchFamily="2" charset="0"/>
            </a:endParaRPr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vkuqikfrd izfrfuf/kRo &amp;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Kruti Dev 011" pitchFamily="2" charset="0"/>
              </a:rPr>
              <a:t>		1&amp;,dy ladze.kh; er iz.kkyh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Kruti Dev 010" pitchFamily="2" charset="0"/>
              </a:rPr>
              <a:t>		</a:t>
            </a:r>
            <a:r>
              <a:rPr lang="en-US" smtClean="0"/>
              <a:t>( Singale Transfereble vote System) </a:t>
            </a:r>
            <a:endParaRPr lang="en-US" smtClean="0">
              <a:latin typeface="Kruti Dev 010" pitchFamily="2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Kruti Dev 010" pitchFamily="2" charset="0"/>
              </a:rPr>
              <a:t>		</a:t>
            </a:r>
            <a:r>
              <a:rPr lang="en-US" smtClean="0">
                <a:latin typeface="Kruti Dev 011" pitchFamily="2" charset="0"/>
              </a:rPr>
              <a:t>2&amp;lwph iz.kkyh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Kruti Dev 010" pitchFamily="2" charset="0"/>
              </a:rPr>
              <a:t>		</a:t>
            </a:r>
            <a:r>
              <a:rPr lang="en-US" smtClean="0"/>
              <a:t>( List System)</a:t>
            </a:r>
            <a:endParaRPr lang="en-US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FB91214-6765-42C6-90CD-FCA74874DF81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32998-1B7C-46A1-9607-EDA72637CFE5}" type="slidenum">
              <a:rPr lang="en-US" altLang="en-US"/>
              <a:pPr>
                <a:defRPr/>
              </a:pPr>
              <a:t>258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sz="4100" dirty="0" err="1" smtClean="0">
                <a:latin typeface="Kruti Dev 011" pitchFamily="2" charset="0"/>
              </a:rPr>
              <a:t>vkn’kZ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izfrfuf</a:t>
            </a:r>
            <a:r>
              <a:rPr lang="en-US" sz="4100" dirty="0" smtClean="0">
                <a:latin typeface="Kruti Dev 011" pitchFamily="2" charset="0"/>
              </a:rPr>
              <a:t>/</a:t>
            </a:r>
            <a:r>
              <a:rPr lang="en-US" sz="4100" dirty="0" err="1" smtClean="0">
                <a:latin typeface="Kruti Dev 011" pitchFamily="2" charset="0"/>
              </a:rPr>
              <a:t>kRo</a:t>
            </a:r>
            <a:r>
              <a:rPr lang="en-US" sz="4100" dirty="0" smtClean="0">
                <a:latin typeface="Kruti Dev 011" pitchFamily="2" charset="0"/>
              </a:rPr>
              <a:t> dh ’</a:t>
            </a:r>
            <a:r>
              <a:rPr lang="en-US" sz="4100" dirty="0" err="1" smtClean="0">
                <a:latin typeface="Kruti Dev 011" pitchFamily="2" charset="0"/>
              </a:rPr>
              <a:t>krsZa</a:t>
            </a:r>
            <a:r>
              <a:rPr lang="en-US" sz="4100" dirty="0" smtClean="0">
                <a:latin typeface="Kruti Dev 011" pitchFamily="2" charset="0"/>
              </a:rPr>
              <a:t/>
            </a:r>
            <a:br>
              <a:rPr lang="en-US" sz="4100" dirty="0" smtClean="0">
                <a:latin typeface="Kruti Dev 011" pitchFamily="2" charset="0"/>
              </a:rPr>
            </a:br>
            <a:endParaRPr lang="en-US" sz="4100" dirty="0" smtClean="0">
              <a:latin typeface="Kruti Dev 011" pitchFamily="2" charset="0"/>
            </a:endParaRPr>
          </a:p>
        </p:txBody>
      </p:sp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lkoZtuhu o;Ld erkf/kdkj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xqIr ernku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izR;{k fuokZpu i)fr dh izeq[krk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ernkrkvksa ,oa izfrfuf/k;ksa esa fudV lEidZ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vYila[;dks dk mfpr izfrfuf/kRo dh O;oLFkk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izknsf’kd izfrfuf/kRo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EED77C3-AE4B-4B26-B862-EFFA03F58381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9DF5E2-227F-483C-93B1-84454C2B681F}" type="slidenum">
              <a:rPr lang="en-US" altLang="en-US"/>
              <a:pPr>
                <a:defRPr/>
              </a:pPr>
              <a:t>259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513115-98C4-4E21-8BBC-51DD3415B0F1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for the 1st year UG students of MGKVP by Dr Ravi </a:t>
            </a:r>
            <a:r>
              <a:rPr lang="en-US" altLang="en-US" dirty="0" err="1"/>
              <a:t>Prakash</a:t>
            </a:r>
            <a:r>
              <a:rPr lang="en-US" altLang="en-US" dirty="0"/>
              <a:t>, GGDC </a:t>
            </a:r>
            <a:r>
              <a:rPr lang="en-US" altLang="en-US" dirty="0" err="1"/>
              <a:t>Sewapuri</a:t>
            </a:r>
            <a:r>
              <a:rPr lang="en-US" altLang="en-US" dirty="0"/>
              <a:t>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D6C992-A7A0-480D-9AC8-D1F9CD660D0E}" type="slidenum">
              <a:rPr lang="en-US" altLang="en-US"/>
              <a:pPr>
                <a:defRPr/>
              </a:pPr>
              <a:t>26</a:t>
            </a:fld>
            <a:endParaRPr lang="en-US" alt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96336"/>
            <a:ext cx="9052560" cy="1215813"/>
          </a:xfrm>
        </p:spPr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sz="7700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</a:t>
            </a:r>
            <a:r>
              <a:rPr lang="en-US" dirty="0" smtClean="0">
                <a:latin typeface="Kruti Dev 011" pitchFamily="2" charset="0"/>
              </a:rPr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06882"/>
            <a:ext cx="9052560" cy="4832773"/>
          </a:xfrm>
        </p:spPr>
        <p:txBody>
          <a:bodyPr rtlCol="0">
            <a:normAutofit/>
          </a:bodyPr>
          <a:lstStyle/>
          <a:p>
            <a:pPr marL="284278" indent="-284278" algn="just" eaLnBrk="1" fontAlgn="auto" hangingPunct="1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700" dirty="0" err="1" smtClean="0">
                <a:latin typeface="Kruti Dev 011" pitchFamily="2" charset="0"/>
              </a:rPr>
              <a:t>loZekU</a:t>
            </a:r>
            <a:r>
              <a:rPr lang="en-US" sz="3700" dirty="0" smtClean="0">
                <a:latin typeface="Kruti Dev 011" pitchFamily="2" charset="0"/>
              </a:rPr>
              <a:t>; </a:t>
            </a:r>
            <a:r>
              <a:rPr lang="en-US" sz="3700" dirty="0" err="1" smtClean="0">
                <a:latin typeface="Kruti Dev 011" pitchFamily="2" charset="0"/>
              </a:rPr>
              <a:t>rF</a:t>
            </a:r>
            <a:r>
              <a:rPr lang="en-US" sz="3700" dirty="0" smtClean="0">
                <a:latin typeface="Kruti Dev 011" pitchFamily="2" charset="0"/>
              </a:rPr>
              <a:t>;&amp; </a:t>
            </a:r>
          </a:p>
          <a:p>
            <a:pPr marL="284278" indent="-284278" algn="just" eaLnBrk="1" fontAlgn="auto" hangingPunct="1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3700" dirty="0" smtClean="0">
                <a:latin typeface="Kruti Dev 011" pitchFamily="2" charset="0"/>
              </a:rPr>
              <a:t>				</a:t>
            </a:r>
            <a:r>
              <a:rPr lang="en-US" sz="3700" dirty="0" err="1" smtClean="0">
                <a:latin typeface="Kruti Dev 011" pitchFamily="2" charset="0"/>
              </a:rPr>
              <a:t>dkSfVY</a:t>
            </a:r>
            <a:r>
              <a:rPr lang="en-US" sz="3700" dirty="0" smtClean="0">
                <a:latin typeface="Kruti Dev 011" pitchFamily="2" charset="0"/>
              </a:rPr>
              <a:t>; </a:t>
            </a:r>
            <a:r>
              <a:rPr lang="en-US" sz="3700" dirty="0" err="1" smtClean="0">
                <a:latin typeface="Kruti Dev 011" pitchFamily="2" charset="0"/>
              </a:rPr>
              <a:t>usa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dgk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fd</a:t>
            </a:r>
            <a:r>
              <a:rPr lang="en-US" sz="3700" dirty="0" smtClean="0">
                <a:latin typeface="Kruti Dev 011" pitchFamily="2" charset="0"/>
              </a:rPr>
              <a:t> ;fn </a:t>
            </a:r>
            <a:r>
              <a:rPr lang="en-US" sz="3700" dirty="0" err="1" smtClean="0">
                <a:latin typeface="Kruti Dev 011" pitchFamily="2" charset="0"/>
              </a:rPr>
              <a:t>n.M</a:t>
            </a:r>
            <a:r>
              <a:rPr lang="en-US" sz="3700" dirty="0" smtClean="0">
                <a:latin typeface="Kruti Dev 011" pitchFamily="2" charset="0"/>
              </a:rPr>
              <a:t> ‘</a:t>
            </a:r>
            <a:r>
              <a:rPr lang="en-US" sz="3700" dirty="0" err="1" smtClean="0">
                <a:latin typeface="Kruti Dev 011" pitchFamily="2" charset="0"/>
              </a:rPr>
              <a:t>kfDRk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nq#i;ksx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fd;k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tk</a:t>
            </a:r>
            <a:r>
              <a:rPr lang="en-US" sz="3700" dirty="0" smtClean="0">
                <a:latin typeface="Kruti Dev 011" pitchFamily="2" charset="0"/>
              </a:rPr>
              <a:t>; </a:t>
            </a:r>
            <a:r>
              <a:rPr lang="en-US" sz="3700" dirty="0" err="1" smtClean="0">
                <a:latin typeface="Kruti Dev 011" pitchFamily="2" charset="0"/>
              </a:rPr>
              <a:t>rks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x`gLFkks</a:t>
            </a:r>
            <a:r>
              <a:rPr lang="en-US" sz="3700" dirty="0" smtClean="0">
                <a:latin typeface="Kruti Dev 011" pitchFamily="2" charset="0"/>
              </a:rPr>
              <a:t> dh </a:t>
            </a:r>
            <a:r>
              <a:rPr lang="en-US" sz="3700" dirty="0" err="1" smtClean="0">
                <a:latin typeface="Kruti Dev 011" pitchFamily="2" charset="0"/>
              </a:rPr>
              <a:t>rks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ckr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gh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D;k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okuizLFkh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vkSj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lU;klh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yksx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Hkh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dzq</a:t>
            </a:r>
            <a:r>
              <a:rPr lang="en-US" sz="3700" dirty="0" smtClean="0">
                <a:latin typeface="Kruti Dev 011" pitchFamily="2" charset="0"/>
              </a:rPr>
              <a:t>+) </a:t>
            </a:r>
            <a:r>
              <a:rPr lang="en-US" sz="3700" dirty="0" err="1" smtClean="0">
                <a:latin typeface="Kruti Dev 011" pitchFamily="2" charset="0"/>
              </a:rPr>
              <a:t>gks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tkrs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gSaA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blds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foijhr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n.M</a:t>
            </a:r>
            <a:r>
              <a:rPr lang="en-US" sz="3700" dirty="0" smtClean="0">
                <a:latin typeface="Kruti Dev 011" pitchFamily="2" charset="0"/>
              </a:rPr>
              <a:t> ‘</a:t>
            </a:r>
            <a:r>
              <a:rPr lang="en-US" sz="3700" dirty="0" err="1" smtClean="0">
                <a:latin typeface="Kruti Dev 011" pitchFamily="2" charset="0"/>
              </a:rPr>
              <a:t>kfDr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Bhd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vFkksZa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iz;ksx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djus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turk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loZ</a:t>
            </a:r>
            <a:r>
              <a:rPr lang="en-US" sz="3700" dirty="0" smtClean="0">
                <a:latin typeface="Kruti Dev 011" pitchFamily="2" charset="0"/>
              </a:rPr>
              <a:t>= /</a:t>
            </a:r>
            <a:r>
              <a:rPr lang="en-US" sz="3700" dirty="0" err="1" smtClean="0">
                <a:latin typeface="Kruti Dev 011" pitchFamily="2" charset="0"/>
              </a:rPr>
              <a:t>keZ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jkT</a:t>
            </a:r>
            <a:r>
              <a:rPr lang="en-US" sz="3700" dirty="0" smtClean="0">
                <a:latin typeface="Kruti Dev 011" pitchFamily="2" charset="0"/>
              </a:rPr>
              <a:t>; </a:t>
            </a:r>
            <a:r>
              <a:rPr lang="en-US" sz="3700" dirty="0" err="1" smtClean="0">
                <a:latin typeface="Kruti Dev 011" pitchFamily="2" charset="0"/>
              </a:rPr>
              <a:t>gksrk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gSA</a:t>
            </a:r>
            <a:endParaRPr lang="en-US" sz="3700" dirty="0" smtClean="0">
              <a:latin typeface="Kruti Dev 011" pitchFamily="2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Kruti Dev 011" pitchFamily="2" charset="0"/>
              </a:rPr>
              <a:t>dyk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vfHkizk</a:t>
            </a:r>
            <a:r>
              <a:rPr lang="en-US" dirty="0" smtClean="0">
                <a:latin typeface="Kruti Dev 011" pitchFamily="2" charset="0"/>
              </a:rPr>
              <a:t>;</a:t>
            </a:r>
            <a:endParaRPr lang="en-US" dirty="0">
              <a:latin typeface="Kruti Dev 01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Kruti Dev 011" pitchFamily="2" charset="0"/>
              </a:rPr>
              <a:t>dyk</a:t>
            </a:r>
            <a:r>
              <a:rPr lang="en-US" dirty="0" smtClean="0">
                <a:latin typeface="Kruti Dev 011" pitchFamily="2" charset="0"/>
              </a:rPr>
              <a:t> thou dh </a:t>
            </a:r>
            <a:r>
              <a:rPr lang="en-US" dirty="0" err="1" smtClean="0">
                <a:latin typeface="Kruti Dev 011" pitchFamily="2" charset="0"/>
              </a:rPr>
              <a:t>lqUnre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vuqHkwfr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r>
              <a:rPr lang="en-US" dirty="0" err="1" smtClean="0">
                <a:latin typeface="Kruti Dev 011" pitchFamily="2" charset="0"/>
              </a:rPr>
              <a:t>dyk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ekuo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Js”B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dYiukvksa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lqUnj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vfHkO;fDRk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r>
              <a:rPr lang="en-US" dirty="0" err="1" smtClean="0">
                <a:latin typeface="Kruti Dev 011" pitchFamily="2" charset="0"/>
              </a:rPr>
              <a:t>dyk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mnns</a:t>
            </a:r>
            <a:r>
              <a:rPr lang="en-US" dirty="0" smtClean="0">
                <a:latin typeface="Kruti Dev 011" pitchFamily="2" charset="0"/>
              </a:rPr>
              <a:t>’; thou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e/</a:t>
            </a:r>
            <a:r>
              <a:rPr lang="en-US" dirty="0" err="1" smtClean="0">
                <a:latin typeface="Kruti Dev 011" pitchFamily="2" charset="0"/>
              </a:rPr>
              <a:t>kqj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leqUur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cukuk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4BAD1D-2B8D-4B92-AEFE-13A7CDBA0DFC}" type="datetime3">
              <a:rPr lang="en-US" altLang="en-US" smtClean="0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for the 1st year UG students of MGKVP by Dr Ravi Prakash, GGDC Sewapuri, Varanasi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0137BE-CB02-4E72-AF86-E3F846DE8243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dyk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laxhr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dyk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Hkkafr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mnns</a:t>
            </a:r>
            <a:r>
              <a:rPr lang="en-US" dirty="0" smtClean="0">
                <a:latin typeface="Kruti Dev 011" pitchFamily="2" charset="0"/>
              </a:rPr>
              <a:t>’; </a:t>
            </a:r>
            <a:r>
              <a:rPr lang="en-US" dirty="0" err="1" smtClean="0">
                <a:latin typeface="Kruti Dev 011" pitchFamily="2" charset="0"/>
              </a:rPr>
              <a:t>Hkh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ukxfjdks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fy</a:t>
            </a:r>
            <a:r>
              <a:rPr lang="en-US" dirty="0" smtClean="0">
                <a:latin typeface="Kruti Dev 011" pitchFamily="2" charset="0"/>
              </a:rPr>
              <a:t>, </a:t>
            </a:r>
            <a:r>
              <a:rPr lang="en-US" dirty="0" err="1" smtClean="0">
                <a:latin typeface="Kruti Dev 011" pitchFamily="2" charset="0"/>
              </a:rPr>
              <a:t>vkn’kZ</a:t>
            </a:r>
            <a:r>
              <a:rPr lang="en-US" dirty="0" smtClean="0">
                <a:latin typeface="Kruti Dev 011" pitchFamily="2" charset="0"/>
              </a:rPr>
              <a:t> fl)</a:t>
            </a:r>
            <a:r>
              <a:rPr lang="en-US" dirty="0" err="1" smtClean="0">
                <a:latin typeface="Kruti Dev 011" pitchFamily="2" charset="0"/>
              </a:rPr>
              <a:t>kUrksa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fdz;kfUor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ukxfjdks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thou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lq</a:t>
            </a:r>
            <a:r>
              <a:rPr lang="en-US" dirty="0" smtClean="0">
                <a:latin typeface="Kruti Dev 011" pitchFamily="2" charset="0"/>
              </a:rPr>
              <a:t>[</a:t>
            </a:r>
            <a:r>
              <a:rPr lang="en-US" dirty="0" err="1" smtClean="0">
                <a:latin typeface="Kruti Dev 011" pitchFamily="2" charset="0"/>
              </a:rPr>
              <a:t>kh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leqUur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cukuk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O;ogkfjd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lEcU</a:t>
            </a:r>
            <a:r>
              <a:rPr lang="en-US" dirty="0" smtClean="0">
                <a:latin typeface="Kruti Dev 011" pitchFamily="2" charset="0"/>
              </a:rPr>
              <a:t>/k </a:t>
            </a:r>
            <a:r>
              <a:rPr lang="en-US" dirty="0" err="1" smtClean="0">
                <a:latin typeface="Kruti Dev 011" pitchFamily="2" charset="0"/>
              </a:rPr>
              <a:t>dyk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pPr algn="just" eaLnBrk="1" hangingPunct="1"/>
            <a:r>
              <a:rPr lang="en-US" dirty="0" smtClean="0">
                <a:latin typeface="Kruti Dev 011" pitchFamily="2" charset="0"/>
              </a:rPr>
              <a:t>‘</a:t>
            </a:r>
            <a:r>
              <a:rPr lang="en-US" dirty="0" err="1" smtClean="0">
                <a:latin typeface="Kruti Dev 011" pitchFamily="2" charset="0"/>
              </a:rPr>
              <a:t>kklu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djuk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Js”B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dyk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D;ksafd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kkld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ikl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lw</a:t>
            </a:r>
            <a:r>
              <a:rPr lang="en-US" dirty="0" smtClean="0">
                <a:latin typeface="Kruti Dev 011" pitchFamily="2" charset="0"/>
              </a:rPr>
              <a:t>&gt;&amp;</a:t>
            </a:r>
            <a:r>
              <a:rPr lang="en-US" dirty="0" err="1" smtClean="0">
                <a:latin typeface="Kruti Dev 011" pitchFamily="2" charset="0"/>
              </a:rPr>
              <a:t>cw</a:t>
            </a:r>
            <a:r>
              <a:rPr lang="en-US" dirty="0" smtClean="0">
                <a:latin typeface="Kruti Dev 011" pitchFamily="2" charset="0"/>
              </a:rPr>
              <a:t>&gt;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prqjkbZ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gksuk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vko’;d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r>
              <a:rPr lang="en-US" dirty="0" smtClean="0">
                <a:latin typeface="Kruti Dev 011" pitchFamily="2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C1F8276-5EC9-417E-89FF-F364B4283AFC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7990F998-0FC3-4BEB-8274-CC58909499EC}" type="slidenum">
              <a:rPr lang="en-US" altLang="en-US"/>
              <a:pPr>
                <a:defRPr/>
              </a:pPr>
              <a:t>28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24578" grpId="0"/>
      <p:bldP spid="2457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457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2457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457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2457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457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2457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457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2457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457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2457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sz="5000" dirty="0" err="1" smtClean="0">
                <a:latin typeface="Kruti Dev 011" pitchFamily="2" charset="0"/>
              </a:rPr>
              <a:t>jktuhfr</a:t>
            </a:r>
            <a:r>
              <a:rPr lang="en-US" sz="5000" dirty="0" smtClean="0">
                <a:latin typeface="Kruti Dev 011" pitchFamily="2" charset="0"/>
              </a:rPr>
              <a:t> </a:t>
            </a:r>
            <a:r>
              <a:rPr lang="en-US" sz="5000" dirty="0" err="1" smtClean="0">
                <a:latin typeface="Kruti Dev 011" pitchFamily="2" charset="0"/>
              </a:rPr>
              <a:t>foKku</a:t>
            </a:r>
            <a:r>
              <a:rPr lang="en-US" sz="5000" dirty="0" smtClean="0">
                <a:latin typeface="Kruti Dev 011" pitchFamily="2" charset="0"/>
              </a:rPr>
              <a:t> ,</a:t>
            </a:r>
            <a:r>
              <a:rPr lang="en-US" sz="5000" dirty="0" err="1" smtClean="0">
                <a:latin typeface="Kruti Dev 011" pitchFamily="2" charset="0"/>
              </a:rPr>
              <a:t>oa</a:t>
            </a:r>
            <a:r>
              <a:rPr lang="en-US" sz="5000" dirty="0" smtClean="0">
                <a:latin typeface="Kruti Dev 011" pitchFamily="2" charset="0"/>
              </a:rPr>
              <a:t> </a:t>
            </a:r>
            <a:r>
              <a:rPr lang="en-US" sz="5000" dirty="0" err="1" smtClean="0">
                <a:latin typeface="Kruti Dev 011" pitchFamily="2" charset="0"/>
              </a:rPr>
              <a:t>dyk</a:t>
            </a:r>
            <a:r>
              <a:rPr lang="en-US" sz="5000" dirty="0" smtClean="0">
                <a:latin typeface="Kruti Dev 011" pitchFamily="2" charset="0"/>
              </a:rPr>
              <a:t> </a:t>
            </a:r>
            <a:r>
              <a:rPr lang="en-US" sz="5000" dirty="0" err="1" smtClean="0">
                <a:latin typeface="Kruti Dev 011" pitchFamily="2" charset="0"/>
              </a:rPr>
              <a:t>nksuks</a:t>
            </a:r>
            <a:r>
              <a:rPr lang="en-US" sz="5000" dirty="0" smtClean="0">
                <a:latin typeface="Kruti Dev 011" pitchFamily="2" charset="0"/>
              </a:rPr>
              <a:t> </a:t>
            </a:r>
            <a:r>
              <a:rPr lang="en-US" sz="5000" dirty="0" err="1" smtClean="0">
                <a:latin typeface="Kruti Dev 011" pitchFamily="2" charset="0"/>
              </a:rPr>
              <a:t>gSA</a:t>
            </a:r>
            <a:endParaRPr lang="en-US" sz="5000" dirty="0" smtClean="0">
              <a:latin typeface="Kruti Dev 011" pitchFamily="2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4600" dirty="0" err="1" smtClean="0">
                <a:latin typeface="Kruti Dev 011" pitchFamily="2" charset="0"/>
              </a:rPr>
              <a:t>lkekftd</a:t>
            </a:r>
            <a:r>
              <a:rPr lang="en-US" sz="4600" dirty="0" smtClean="0">
                <a:latin typeface="Kruti Dev 011" pitchFamily="2" charset="0"/>
              </a:rPr>
              <a:t> thou </a:t>
            </a:r>
            <a:r>
              <a:rPr lang="en-US" sz="4600" dirty="0" err="1" smtClean="0">
                <a:latin typeface="Kruti Dev 011" pitchFamily="2" charset="0"/>
              </a:rPr>
              <a:t>ds</a:t>
            </a:r>
            <a:r>
              <a:rPr lang="en-US" sz="4600" dirty="0" smtClean="0">
                <a:latin typeface="Kruti Dev 011" pitchFamily="2" charset="0"/>
              </a:rPr>
              <a:t> </a:t>
            </a:r>
            <a:r>
              <a:rPr lang="en-US" sz="4600" dirty="0" err="1" smtClean="0">
                <a:latin typeface="Kruti Dev 011" pitchFamily="2" charset="0"/>
              </a:rPr>
              <a:t>vax</a:t>
            </a:r>
            <a:r>
              <a:rPr lang="en-US" sz="4600" dirty="0" smtClean="0">
                <a:latin typeface="Kruti Dev 011" pitchFamily="2" charset="0"/>
              </a:rPr>
              <a:t> </a:t>
            </a:r>
            <a:r>
              <a:rPr lang="en-US" sz="4600" dirty="0" err="1" smtClean="0">
                <a:latin typeface="Kruti Dev 011" pitchFamily="2" charset="0"/>
              </a:rPr>
              <a:t>ds</a:t>
            </a:r>
            <a:r>
              <a:rPr lang="en-US" sz="4600" dirty="0" smtClean="0">
                <a:latin typeface="Kruti Dev 011" pitchFamily="2" charset="0"/>
              </a:rPr>
              <a:t> #</a:t>
            </a:r>
            <a:r>
              <a:rPr lang="en-US" sz="4600" dirty="0" err="1" smtClean="0">
                <a:latin typeface="Kruti Dev 011" pitchFamily="2" charset="0"/>
              </a:rPr>
              <a:t>i</a:t>
            </a:r>
            <a:r>
              <a:rPr lang="en-US" sz="4600" dirty="0" smtClean="0">
                <a:latin typeface="Kruti Dev 011" pitchFamily="2" charset="0"/>
              </a:rPr>
              <a:t> </a:t>
            </a:r>
            <a:r>
              <a:rPr lang="en-US" sz="4600" dirty="0" err="1" smtClean="0">
                <a:latin typeface="Kruti Dev 011" pitchFamily="2" charset="0"/>
              </a:rPr>
              <a:t>esa</a:t>
            </a:r>
            <a:r>
              <a:rPr lang="en-US" sz="4600" dirty="0" smtClean="0">
                <a:latin typeface="Kruti Dev 011" pitchFamily="2" charset="0"/>
              </a:rPr>
              <a:t> </a:t>
            </a:r>
            <a:r>
              <a:rPr lang="en-US" sz="4600" dirty="0" err="1" smtClean="0">
                <a:latin typeface="Kruti Dev 011" pitchFamily="2" charset="0"/>
              </a:rPr>
              <a:t>bls</a:t>
            </a:r>
            <a:r>
              <a:rPr lang="en-US" sz="4600" dirty="0" smtClean="0">
                <a:latin typeface="Kruti Dev 011" pitchFamily="2" charset="0"/>
              </a:rPr>
              <a:t> </a:t>
            </a:r>
            <a:r>
              <a:rPr lang="en-US" sz="4600" dirty="0" err="1" smtClean="0">
                <a:latin typeface="Kruti Dev 011" pitchFamily="2" charset="0"/>
              </a:rPr>
              <a:t>foKku</a:t>
            </a:r>
            <a:r>
              <a:rPr lang="en-US" sz="4600" dirty="0" smtClean="0">
                <a:latin typeface="Kruti Dev 011" pitchFamily="2" charset="0"/>
              </a:rPr>
              <a:t> dh </a:t>
            </a:r>
            <a:r>
              <a:rPr lang="en-US" sz="4600" dirty="0" err="1" smtClean="0">
                <a:latin typeface="Kruti Dev 011" pitchFamily="2" charset="0"/>
              </a:rPr>
              <a:t>laKk</a:t>
            </a:r>
            <a:r>
              <a:rPr lang="en-US" sz="4600" dirty="0" smtClean="0">
                <a:latin typeface="Kruti Dev 011" pitchFamily="2" charset="0"/>
              </a:rPr>
              <a:t> </a:t>
            </a:r>
            <a:r>
              <a:rPr lang="en-US" sz="4600" dirty="0" err="1" smtClean="0">
                <a:latin typeface="Kruti Dev 011" pitchFamily="2" charset="0"/>
              </a:rPr>
              <a:t>iznku</a:t>
            </a:r>
            <a:r>
              <a:rPr lang="en-US" sz="4600" dirty="0" smtClean="0">
                <a:latin typeface="Kruti Dev 011" pitchFamily="2" charset="0"/>
              </a:rPr>
              <a:t> </a:t>
            </a:r>
            <a:r>
              <a:rPr lang="en-US" sz="4600" dirty="0" err="1" smtClean="0">
                <a:latin typeface="Kruti Dev 011" pitchFamily="2" charset="0"/>
              </a:rPr>
              <a:t>dj</a:t>
            </a:r>
            <a:r>
              <a:rPr lang="en-US" sz="4600" dirty="0" smtClean="0">
                <a:latin typeface="Kruti Dev 011" pitchFamily="2" charset="0"/>
              </a:rPr>
              <a:t> </a:t>
            </a:r>
            <a:r>
              <a:rPr lang="en-US" sz="4600" dirty="0" err="1" smtClean="0">
                <a:latin typeface="Kruti Dev 011" pitchFamily="2" charset="0"/>
              </a:rPr>
              <a:t>ldrs</a:t>
            </a:r>
            <a:r>
              <a:rPr lang="en-US" sz="4600" dirty="0" smtClean="0">
                <a:latin typeface="Kruti Dev 011" pitchFamily="2" charset="0"/>
              </a:rPr>
              <a:t> </a:t>
            </a:r>
            <a:r>
              <a:rPr lang="en-US" sz="4600" dirty="0" err="1" smtClean="0">
                <a:latin typeface="Kruti Dev 011" pitchFamily="2" charset="0"/>
              </a:rPr>
              <a:t>gSa</a:t>
            </a:r>
            <a:r>
              <a:rPr lang="en-US" sz="4600" dirty="0" smtClean="0">
                <a:latin typeface="Kruti Dev 011" pitchFamily="2" charset="0"/>
              </a:rPr>
              <a:t> </a:t>
            </a:r>
            <a:r>
              <a:rPr lang="en-US" sz="4600" dirty="0" err="1" smtClean="0">
                <a:latin typeface="Kruti Dev 011" pitchFamily="2" charset="0"/>
              </a:rPr>
              <a:t>fdUrq</a:t>
            </a:r>
            <a:r>
              <a:rPr lang="en-US" sz="4600" dirty="0" smtClean="0">
                <a:latin typeface="Kruti Dev 011" pitchFamily="2" charset="0"/>
              </a:rPr>
              <a:t> </a:t>
            </a:r>
            <a:r>
              <a:rPr lang="en-US" sz="4600" dirty="0" err="1" smtClean="0">
                <a:latin typeface="Kruti Dev 011" pitchFamily="2" charset="0"/>
              </a:rPr>
              <a:t>vkn’kZ</a:t>
            </a:r>
            <a:r>
              <a:rPr lang="en-US" sz="4600" dirty="0" smtClean="0">
                <a:latin typeface="Kruti Dev 011" pitchFamily="2" charset="0"/>
              </a:rPr>
              <a:t> thou dh </a:t>
            </a:r>
            <a:r>
              <a:rPr lang="en-US" sz="4600" dirty="0" err="1" smtClean="0">
                <a:latin typeface="Kruti Dev 011" pitchFamily="2" charset="0"/>
              </a:rPr>
              <a:t>izkfIr</a:t>
            </a:r>
            <a:r>
              <a:rPr lang="en-US" sz="4600" dirty="0" smtClean="0">
                <a:latin typeface="Kruti Dev 011" pitchFamily="2" charset="0"/>
              </a:rPr>
              <a:t> </a:t>
            </a:r>
            <a:r>
              <a:rPr lang="en-US" sz="4600" dirty="0" err="1" smtClean="0">
                <a:latin typeface="Kruti Dev 011" pitchFamily="2" charset="0"/>
              </a:rPr>
              <a:t>esa</a:t>
            </a:r>
            <a:r>
              <a:rPr lang="en-US" sz="4600" dirty="0" smtClean="0">
                <a:latin typeface="Kruti Dev 011" pitchFamily="2" charset="0"/>
              </a:rPr>
              <a:t> </a:t>
            </a:r>
            <a:r>
              <a:rPr lang="en-US" sz="4600" dirty="0" err="1" smtClean="0">
                <a:latin typeface="Kruti Dev 011" pitchFamily="2" charset="0"/>
              </a:rPr>
              <a:t>lg;ksx</a:t>
            </a:r>
            <a:r>
              <a:rPr lang="en-US" sz="4600" dirty="0" smtClean="0">
                <a:latin typeface="Kruti Dev 011" pitchFamily="2" charset="0"/>
              </a:rPr>
              <a:t> </a:t>
            </a:r>
            <a:r>
              <a:rPr lang="en-US" sz="4600" dirty="0" err="1" smtClean="0">
                <a:latin typeface="Kruti Dev 011" pitchFamily="2" charset="0"/>
              </a:rPr>
              <a:t>nssus</a:t>
            </a:r>
            <a:r>
              <a:rPr lang="en-US" sz="4600" dirty="0" smtClean="0">
                <a:latin typeface="Kruti Dev 011" pitchFamily="2" charset="0"/>
              </a:rPr>
              <a:t> </a:t>
            </a:r>
            <a:r>
              <a:rPr lang="en-US" sz="4600" dirty="0" err="1" smtClean="0">
                <a:latin typeface="Kruti Dev 011" pitchFamily="2" charset="0"/>
              </a:rPr>
              <a:t>ds</a:t>
            </a:r>
            <a:r>
              <a:rPr lang="en-US" sz="4600" dirty="0" smtClean="0">
                <a:latin typeface="Kruti Dev 011" pitchFamily="2" charset="0"/>
              </a:rPr>
              <a:t> </a:t>
            </a:r>
            <a:r>
              <a:rPr lang="en-US" sz="4600" dirty="0" err="1" smtClean="0">
                <a:latin typeface="Kruti Dev 011" pitchFamily="2" charset="0"/>
              </a:rPr>
              <a:t>dkj.k</a:t>
            </a:r>
            <a:r>
              <a:rPr lang="en-US" sz="4600" dirty="0" smtClean="0">
                <a:latin typeface="Kruti Dev 011" pitchFamily="2" charset="0"/>
              </a:rPr>
              <a:t> </a:t>
            </a:r>
            <a:r>
              <a:rPr lang="en-US" sz="4600" dirty="0" err="1" smtClean="0">
                <a:latin typeface="Kruti Dev 011" pitchFamily="2" charset="0"/>
              </a:rPr>
              <a:t>bls</a:t>
            </a:r>
            <a:r>
              <a:rPr lang="en-US" sz="4600" dirty="0" smtClean="0">
                <a:latin typeface="Kruti Dev 011" pitchFamily="2" charset="0"/>
              </a:rPr>
              <a:t> </a:t>
            </a:r>
            <a:r>
              <a:rPr lang="en-US" sz="4600" dirty="0" err="1" smtClean="0">
                <a:latin typeface="Kruti Dev 011" pitchFamily="2" charset="0"/>
              </a:rPr>
              <a:t>dyk</a:t>
            </a:r>
            <a:r>
              <a:rPr lang="en-US" sz="4600" dirty="0" smtClean="0">
                <a:latin typeface="Kruti Dev 011" pitchFamily="2" charset="0"/>
              </a:rPr>
              <a:t> </a:t>
            </a:r>
            <a:r>
              <a:rPr lang="en-US" sz="4600" dirty="0" err="1" smtClean="0">
                <a:latin typeface="Kruti Dev 011" pitchFamily="2" charset="0"/>
              </a:rPr>
              <a:t>eku</a:t>
            </a:r>
            <a:r>
              <a:rPr lang="en-US" sz="4600" dirty="0" smtClean="0">
                <a:latin typeface="Kruti Dev 011" pitchFamily="2" charset="0"/>
              </a:rPr>
              <a:t> </a:t>
            </a:r>
            <a:r>
              <a:rPr lang="en-US" sz="4600" dirty="0" err="1" smtClean="0">
                <a:latin typeface="Kruti Dev 011" pitchFamily="2" charset="0"/>
              </a:rPr>
              <a:t>ldrs</a:t>
            </a:r>
            <a:r>
              <a:rPr lang="en-US" sz="4600" dirty="0" smtClean="0">
                <a:latin typeface="Kruti Dev 011" pitchFamily="2" charset="0"/>
              </a:rPr>
              <a:t> </a:t>
            </a:r>
            <a:r>
              <a:rPr lang="en-US" sz="4600" dirty="0" err="1" smtClean="0">
                <a:latin typeface="Kruti Dev 011" pitchFamily="2" charset="0"/>
              </a:rPr>
              <a:t>gSaA</a:t>
            </a:r>
            <a:endParaRPr lang="en-US" sz="46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79FE795-C03F-46FA-A459-2C3FE0210E19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4708C5B-984E-4434-A0D4-BA768DC9A249}" type="slidenum">
              <a:rPr lang="en-US" altLang="en-US"/>
              <a:pPr>
                <a:defRPr/>
              </a:pPr>
              <a:t>29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25602" grpId="0"/>
      <p:bldP spid="2560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560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2560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560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2560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560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2560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560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2560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560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2560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sz="39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9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900" dirty="0" smtClean="0"/>
              <a:t>Unit I</a:t>
            </a:r>
            <a:r>
              <a:rPr lang="en-US" sz="39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9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sz="39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264866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vU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lkekftd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foKkukas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lEcU</a:t>
            </a:r>
            <a:r>
              <a:rPr lang="en-US" dirty="0" smtClean="0">
                <a:latin typeface="Kruti Dev 011" pitchFamily="2" charset="0"/>
              </a:rPr>
              <a:t>/k</a:t>
            </a:r>
          </a:p>
          <a:p>
            <a:pPr marL="661341" lvl="1" indent="-264866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Relation with other Social Sciences</a:t>
            </a:r>
          </a:p>
          <a:p>
            <a:pPr indent="-264866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Kruti Dev 011" pitchFamily="2" charset="0"/>
              </a:rPr>
              <a:t>v/;;u dh </a:t>
            </a:r>
            <a:r>
              <a:rPr lang="en-US" dirty="0" err="1" smtClean="0">
                <a:latin typeface="Kruti Dev 011" pitchFamily="2" charset="0"/>
              </a:rPr>
              <a:t>fof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k;ka</a:t>
            </a:r>
            <a:endParaRPr lang="en-US" dirty="0" smtClean="0">
              <a:latin typeface="Kruti Dev 011" pitchFamily="2" charset="0"/>
            </a:endParaRPr>
          </a:p>
          <a:p>
            <a:pPr marL="661341" lvl="1" indent="-264866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Methods of Study</a:t>
            </a:r>
          </a:p>
          <a:p>
            <a:pPr indent="-264866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v/;;u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mikxe</a:t>
            </a:r>
            <a:endParaRPr lang="en-US" dirty="0" smtClean="0">
              <a:latin typeface="Kruti Dev 011" pitchFamily="2" charset="0"/>
            </a:endParaRPr>
          </a:p>
          <a:p>
            <a:pPr marL="661341" lvl="1" indent="-264866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Approaches to the study of Political Science</a:t>
            </a:r>
          </a:p>
          <a:p>
            <a:pPr indent="-264866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O;ogkjoknh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mikxe</a:t>
            </a:r>
            <a:endParaRPr lang="en-US" dirty="0" smtClean="0">
              <a:latin typeface="Kruti Dev 011" pitchFamily="2" charset="0"/>
            </a:endParaRPr>
          </a:p>
          <a:p>
            <a:pPr marL="661341" lvl="1" indent="-264866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</a:t>
            </a:r>
            <a:r>
              <a:rPr lang="en-US" dirty="0" err="1" smtClean="0"/>
              <a:t>Behavioural</a:t>
            </a:r>
            <a:r>
              <a:rPr lang="en-US" dirty="0" smtClean="0"/>
              <a:t> Approach.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59FFC46-893F-4697-A96C-8A886758B6C6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28A1AFE-5803-4CCE-8C20-6D370FFECF62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sz="39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9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900" dirty="0" smtClean="0"/>
              <a:t>Unit I</a:t>
            </a:r>
            <a:br>
              <a:rPr lang="en-US" sz="3900" dirty="0" smtClean="0"/>
            </a:br>
            <a:endParaRPr lang="en-US" sz="39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264866" eaLnBrk="1" hangingPunct="1"/>
            <a:r>
              <a:rPr lang="en-US" sz="2900" dirty="0" err="1" smtClean="0">
                <a:solidFill>
                  <a:schemeClr val="tx1"/>
                </a:solidFill>
                <a:latin typeface="Kruti Dev 011" pitchFamily="2" charset="0"/>
              </a:rPr>
              <a:t>jktuhfr</a:t>
            </a:r>
            <a:r>
              <a:rPr lang="en-US" sz="2900" dirty="0" smtClean="0">
                <a:solidFill>
                  <a:schemeClr val="tx1"/>
                </a:solidFill>
                <a:latin typeface="Kruti Dev 011" pitchFamily="2" charset="0"/>
              </a:rPr>
              <a:t> </a:t>
            </a:r>
            <a:r>
              <a:rPr lang="en-US" sz="2900" dirty="0" err="1" smtClean="0">
                <a:solidFill>
                  <a:schemeClr val="tx1"/>
                </a:solidFill>
                <a:latin typeface="Kruti Dev 011" pitchFamily="2" charset="0"/>
              </a:rPr>
              <a:t>foKku</a:t>
            </a:r>
            <a:r>
              <a:rPr lang="en-US" sz="2900" dirty="0" smtClean="0">
                <a:solidFill>
                  <a:schemeClr val="tx1"/>
                </a:solidFill>
                <a:latin typeface="Kruti Dev 011" pitchFamily="2" charset="0"/>
              </a:rPr>
              <a:t> </a:t>
            </a:r>
            <a:r>
              <a:rPr lang="en-US" sz="2900" dirty="0" err="1" smtClean="0">
                <a:solidFill>
                  <a:schemeClr val="tx1"/>
                </a:solidFill>
                <a:latin typeface="Kruti Dev 011" pitchFamily="2" charset="0"/>
              </a:rPr>
              <a:t>dk</a:t>
            </a:r>
            <a:r>
              <a:rPr lang="en-US" sz="2900" dirty="0" smtClean="0">
                <a:solidFill>
                  <a:schemeClr val="tx1"/>
                </a:solidFill>
                <a:latin typeface="Kruti Dev 011" pitchFamily="2" charset="0"/>
              </a:rPr>
              <a:t> </a:t>
            </a:r>
            <a:r>
              <a:rPr lang="en-US" sz="2900" dirty="0" err="1" smtClean="0">
                <a:solidFill>
                  <a:schemeClr val="tx1"/>
                </a:solidFill>
                <a:latin typeface="Kruti Dev 011" pitchFamily="2" charset="0"/>
              </a:rPr>
              <a:t>vU</a:t>
            </a:r>
            <a:r>
              <a:rPr lang="en-US" sz="2900" dirty="0" smtClean="0">
                <a:solidFill>
                  <a:schemeClr val="tx1"/>
                </a:solidFill>
                <a:latin typeface="Kruti Dev 011" pitchFamily="2" charset="0"/>
              </a:rPr>
              <a:t>; </a:t>
            </a:r>
            <a:r>
              <a:rPr lang="en-US" sz="2900" dirty="0" err="1" smtClean="0">
                <a:solidFill>
                  <a:schemeClr val="tx1"/>
                </a:solidFill>
                <a:latin typeface="Kruti Dev 011" pitchFamily="2" charset="0"/>
              </a:rPr>
              <a:t>lkekftd</a:t>
            </a:r>
            <a:r>
              <a:rPr lang="en-US" sz="2900" dirty="0" smtClean="0">
                <a:solidFill>
                  <a:schemeClr val="tx1"/>
                </a:solidFill>
                <a:latin typeface="Kruti Dev 011" pitchFamily="2" charset="0"/>
              </a:rPr>
              <a:t> </a:t>
            </a:r>
            <a:r>
              <a:rPr lang="en-US" sz="2900" dirty="0" err="1" smtClean="0">
                <a:solidFill>
                  <a:schemeClr val="tx1"/>
                </a:solidFill>
                <a:latin typeface="Kruti Dev 011" pitchFamily="2" charset="0"/>
              </a:rPr>
              <a:t>foKkukas</a:t>
            </a:r>
            <a:r>
              <a:rPr lang="en-US" sz="2900" dirty="0" smtClean="0">
                <a:solidFill>
                  <a:schemeClr val="tx1"/>
                </a:solidFill>
                <a:latin typeface="Kruti Dev 011" pitchFamily="2" charset="0"/>
              </a:rPr>
              <a:t> </a:t>
            </a:r>
            <a:r>
              <a:rPr lang="en-US" sz="2900" dirty="0" err="1" smtClean="0">
                <a:solidFill>
                  <a:schemeClr val="tx1"/>
                </a:solidFill>
                <a:latin typeface="Kruti Dev 011" pitchFamily="2" charset="0"/>
              </a:rPr>
              <a:t>ls</a:t>
            </a:r>
            <a:r>
              <a:rPr lang="en-US" sz="2900" dirty="0" smtClean="0">
                <a:solidFill>
                  <a:schemeClr val="tx1"/>
                </a:solidFill>
                <a:latin typeface="Kruti Dev 011" pitchFamily="2" charset="0"/>
              </a:rPr>
              <a:t> </a:t>
            </a:r>
            <a:r>
              <a:rPr lang="en-US" sz="2900" dirty="0" err="1" smtClean="0">
                <a:solidFill>
                  <a:schemeClr val="tx1"/>
                </a:solidFill>
                <a:latin typeface="Kruti Dev 011" pitchFamily="2" charset="0"/>
              </a:rPr>
              <a:t>lEcU</a:t>
            </a:r>
            <a:r>
              <a:rPr lang="en-US" sz="2900" dirty="0" smtClean="0">
                <a:solidFill>
                  <a:schemeClr val="tx1"/>
                </a:solidFill>
                <a:latin typeface="Kruti Dev 011" pitchFamily="2" charset="0"/>
              </a:rPr>
              <a:t>/k</a:t>
            </a:r>
          </a:p>
          <a:p>
            <a:pPr indent="-264866" eaLnBrk="1" hangingPunct="1"/>
            <a:r>
              <a:rPr lang="en-US" sz="2900" dirty="0" smtClean="0">
                <a:solidFill>
                  <a:schemeClr val="tx1"/>
                </a:solidFill>
              </a:rPr>
              <a:t>Relation with other Social Sciences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59FFC46-893F-4697-A96C-8A886758B6C6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DAD598A-828C-45F7-8949-C5FFCCF07542}" type="slidenum">
              <a:rPr lang="en-US" altLang="en-US"/>
              <a:pPr>
                <a:defRPr/>
              </a:pPr>
              <a:t>30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548F432-17CA-4552-B338-A68E1483BE49}" type="datetime3">
              <a:rPr lang="en-US" altLang="en-US"/>
              <a:pPr>
                <a:defRPr/>
              </a:pPr>
              <a:t>10 September 2018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49A94-5785-4591-9E6F-519EC3CCDA5C}" type="slidenum">
              <a:rPr lang="en-US" altLang="en-US"/>
              <a:pPr>
                <a:defRPr/>
              </a:pPr>
              <a:t>31</a:t>
            </a:fld>
            <a:endParaRPr lang="en-US" alt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96336"/>
            <a:ext cx="9052560" cy="1215813"/>
          </a:xfrm>
        </p:spPr>
        <p:txBody>
          <a:bodyPr rtlCol="0">
            <a:normAutofit fontScale="90000"/>
          </a:bodyPr>
          <a:lstStyle/>
          <a:p>
            <a:pPr marL="50176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</a:br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vU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lkekftd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lEcU</a:t>
            </a:r>
            <a:r>
              <a:rPr lang="en-US" dirty="0" smtClean="0">
                <a:latin typeface="Kruti Dev 011" pitchFamily="2" charset="0"/>
              </a:rPr>
              <a:t>/k</a:t>
            </a:r>
            <a:r>
              <a:rPr lang="en-US" sz="3900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/>
            </a:r>
            <a:br>
              <a:rPr lang="en-US" sz="3900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</a:br>
            <a:endParaRPr lang="en-US" sz="39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06882"/>
            <a:ext cx="9052560" cy="4832773"/>
          </a:xfrm>
        </p:spPr>
        <p:txBody>
          <a:bodyPr/>
          <a:lstStyle/>
          <a:p>
            <a:pPr algn="just" eaLnBrk="1" hangingPunct="1"/>
            <a:r>
              <a:rPr lang="en-US" sz="3700" dirty="0" err="1" smtClean="0">
                <a:latin typeface="Kruti Dev 011" pitchFamily="2" charset="0"/>
              </a:rPr>
              <a:t>jktuhfr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foKku</a:t>
            </a:r>
            <a:r>
              <a:rPr lang="en-US" sz="3700" dirty="0" smtClean="0">
                <a:latin typeface="Kruti Dev 011" pitchFamily="2" charset="0"/>
              </a:rPr>
              <a:t>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bfrgkl</a:t>
            </a:r>
            <a:endParaRPr lang="en-US" sz="3700" dirty="0" smtClean="0">
              <a:latin typeface="Kruti Dev 011" pitchFamily="2" charset="0"/>
            </a:endParaRPr>
          </a:p>
          <a:p>
            <a:pPr algn="just" eaLnBrk="1" hangingPunct="1"/>
            <a:r>
              <a:rPr lang="en-US" sz="3700" dirty="0" err="1" smtClean="0">
                <a:latin typeface="Kruti Dev 011" pitchFamily="2" charset="0"/>
              </a:rPr>
              <a:t>jktuhfr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foKku</a:t>
            </a:r>
            <a:r>
              <a:rPr lang="en-US" sz="3700" dirty="0" smtClean="0">
                <a:latin typeface="Kruti Dev 011" pitchFamily="2" charset="0"/>
              </a:rPr>
              <a:t>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vFkZ'kkL</a:t>
            </a:r>
            <a:r>
              <a:rPr lang="en-US" sz="3700" dirty="0" smtClean="0">
                <a:latin typeface="Kruti Dev 011" pitchFamily="2" charset="0"/>
              </a:rPr>
              <a:t>=</a:t>
            </a:r>
          </a:p>
          <a:p>
            <a:pPr algn="just" eaLnBrk="1" hangingPunct="1"/>
            <a:r>
              <a:rPr lang="en-US" sz="3700" dirty="0" err="1" smtClean="0">
                <a:latin typeface="Kruti Dev 011" pitchFamily="2" charset="0"/>
              </a:rPr>
              <a:t>jktuhfr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foKku</a:t>
            </a:r>
            <a:r>
              <a:rPr lang="en-US" sz="3700" dirty="0" smtClean="0">
                <a:latin typeface="Kruti Dev 011" pitchFamily="2" charset="0"/>
              </a:rPr>
              <a:t>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uhfr'kkL</a:t>
            </a:r>
            <a:r>
              <a:rPr lang="en-US" sz="3700" dirty="0" smtClean="0">
                <a:latin typeface="Kruti Dev 011" pitchFamily="2" charset="0"/>
              </a:rPr>
              <a:t>=</a:t>
            </a:r>
          </a:p>
          <a:p>
            <a:pPr algn="just" eaLnBrk="1" hangingPunct="1"/>
            <a:r>
              <a:rPr lang="en-US" sz="3700" dirty="0" err="1" smtClean="0">
                <a:latin typeface="Kruti Dev 011" pitchFamily="2" charset="0"/>
              </a:rPr>
              <a:t>jktuhfr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foKku</a:t>
            </a:r>
            <a:r>
              <a:rPr lang="en-US" sz="3700" dirty="0" smtClean="0">
                <a:latin typeface="Kruti Dev 011" pitchFamily="2" charset="0"/>
              </a:rPr>
              <a:t>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euksfoKku</a:t>
            </a:r>
            <a:endParaRPr lang="en-US" sz="3700" dirty="0" smtClean="0">
              <a:latin typeface="Kruti Dev 011" pitchFamily="2" charset="0"/>
            </a:endParaRPr>
          </a:p>
          <a:p>
            <a:pPr algn="just" eaLnBrk="1" hangingPunct="1"/>
            <a:r>
              <a:rPr lang="en-US" sz="3700" dirty="0" err="1" smtClean="0">
                <a:latin typeface="Kruti Dev 011" pitchFamily="2" charset="0"/>
              </a:rPr>
              <a:t>jktuhfr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foKku</a:t>
            </a:r>
            <a:r>
              <a:rPr lang="en-US" sz="3700" dirty="0" smtClean="0">
                <a:latin typeface="Kruti Dev 011" pitchFamily="2" charset="0"/>
              </a:rPr>
              <a:t>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lekt'kkL</a:t>
            </a:r>
            <a:r>
              <a:rPr lang="en-US" sz="3700" dirty="0" smtClean="0">
                <a:latin typeface="Kruti Dev 011" pitchFamily="2" charset="0"/>
              </a:rPr>
              <a:t>=</a:t>
            </a:r>
          </a:p>
          <a:p>
            <a:pPr algn="just" eaLnBrk="1" hangingPunct="1"/>
            <a:r>
              <a:rPr lang="en-US" sz="3700" dirty="0" err="1" smtClean="0">
                <a:latin typeface="Kruti Dev 011" pitchFamily="2" charset="0"/>
              </a:rPr>
              <a:t>jktuhfr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foKku</a:t>
            </a:r>
            <a:r>
              <a:rPr lang="en-US" sz="3700" dirty="0" smtClean="0">
                <a:latin typeface="Kruti Dev 011" pitchFamily="2" charset="0"/>
              </a:rPr>
              <a:t>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Hkwxksy</a:t>
            </a:r>
            <a:endParaRPr lang="en-US" sz="3700" dirty="0" smtClean="0">
              <a:latin typeface="Kruti Dev 011" pitchFamily="2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sz="3900" dirty="0" err="1" smtClean="0">
                <a:latin typeface="Kruti Dev 011" pitchFamily="2" charset="0"/>
              </a:rPr>
              <a:t>jktuhfr</a:t>
            </a:r>
            <a:r>
              <a:rPr lang="en-US" sz="3900" dirty="0" smtClean="0">
                <a:latin typeface="Kruti Dev 011" pitchFamily="2" charset="0"/>
              </a:rPr>
              <a:t> </a:t>
            </a:r>
            <a:r>
              <a:rPr lang="en-US" sz="3900" dirty="0" err="1" smtClean="0">
                <a:latin typeface="Kruti Dev 011" pitchFamily="2" charset="0"/>
              </a:rPr>
              <a:t>foKku</a:t>
            </a:r>
            <a:r>
              <a:rPr lang="en-US" sz="3900" dirty="0" smtClean="0">
                <a:latin typeface="Kruti Dev 011" pitchFamily="2" charset="0"/>
              </a:rPr>
              <a:t> </a:t>
            </a:r>
            <a:r>
              <a:rPr lang="en-US" sz="3900" dirty="0" err="1" smtClean="0">
                <a:latin typeface="Kruti Dev 011" pitchFamily="2" charset="0"/>
              </a:rPr>
              <a:t>dk</a:t>
            </a:r>
            <a:r>
              <a:rPr lang="en-US" sz="3900" dirty="0" smtClean="0">
                <a:latin typeface="Kruti Dev 011" pitchFamily="2" charset="0"/>
              </a:rPr>
              <a:t> </a:t>
            </a:r>
            <a:r>
              <a:rPr lang="en-US" sz="3900" dirty="0" err="1" smtClean="0">
                <a:latin typeface="Kruti Dev 011" pitchFamily="2" charset="0"/>
              </a:rPr>
              <a:t>vU</a:t>
            </a:r>
            <a:r>
              <a:rPr lang="en-US" sz="3900" dirty="0" smtClean="0">
                <a:latin typeface="Kruti Dev 011" pitchFamily="2" charset="0"/>
              </a:rPr>
              <a:t>; </a:t>
            </a:r>
            <a:r>
              <a:rPr lang="en-US" sz="3900" dirty="0" err="1" smtClean="0">
                <a:latin typeface="Kruti Dev 011" pitchFamily="2" charset="0"/>
              </a:rPr>
              <a:t>lkekftd</a:t>
            </a:r>
            <a:r>
              <a:rPr lang="en-US" sz="3900" dirty="0" smtClean="0">
                <a:latin typeface="Kruti Dev 011" pitchFamily="2" charset="0"/>
              </a:rPr>
              <a:t> </a:t>
            </a:r>
            <a:r>
              <a:rPr lang="en-US" sz="3900" dirty="0" err="1" smtClean="0">
                <a:latin typeface="Kruti Dev 011" pitchFamily="2" charset="0"/>
              </a:rPr>
              <a:t>foKkuks</a:t>
            </a:r>
            <a:r>
              <a:rPr lang="en-US" sz="3900" dirty="0" smtClean="0">
                <a:latin typeface="Kruti Dev 011" pitchFamily="2" charset="0"/>
              </a:rPr>
              <a:t> </a:t>
            </a:r>
            <a:r>
              <a:rPr lang="en-US" sz="3900" dirty="0" err="1" smtClean="0">
                <a:latin typeface="Kruti Dev 011" pitchFamily="2" charset="0"/>
              </a:rPr>
              <a:t>ls</a:t>
            </a:r>
            <a:r>
              <a:rPr lang="en-US" sz="3900" dirty="0" smtClean="0">
                <a:latin typeface="Kruti Dev 011" pitchFamily="2" charset="0"/>
              </a:rPr>
              <a:t> </a:t>
            </a:r>
            <a:r>
              <a:rPr lang="en-US" sz="3900" dirty="0" err="1" smtClean="0">
                <a:latin typeface="Kruti Dev 011" pitchFamily="2" charset="0"/>
              </a:rPr>
              <a:t>lEcU</a:t>
            </a:r>
            <a:r>
              <a:rPr lang="en-US" sz="3900" dirty="0" smtClean="0">
                <a:latin typeface="Kruti Dev 011" pitchFamily="2" charset="0"/>
              </a:rPr>
              <a:t>/k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vUrj&amp;vuq’kklukRed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</a:t>
            </a:r>
            <a:r>
              <a:rPr lang="en-US" dirty="0" smtClean="0">
                <a:latin typeface="Kruti Dev 011" pitchFamily="2" charset="0"/>
              </a:rPr>
              <a:t>)</a:t>
            </a:r>
            <a:r>
              <a:rPr lang="en-US" dirty="0" err="1" smtClean="0">
                <a:latin typeface="Kruti Dev 011" pitchFamily="2" charset="0"/>
              </a:rPr>
              <a:t>fr</a:t>
            </a:r>
            <a:r>
              <a:rPr lang="en-US" dirty="0" smtClean="0">
                <a:latin typeface="Kruti Dev 011" pitchFamily="2" charset="0"/>
              </a:rPr>
              <a:t> &amp;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b="1" dirty="0" smtClean="0">
                <a:latin typeface="Kruti Dev 011" pitchFamily="2" charset="0"/>
              </a:rPr>
              <a:t>	,l ,e </a:t>
            </a:r>
            <a:r>
              <a:rPr lang="en-US" b="1" dirty="0" err="1" smtClean="0">
                <a:latin typeface="Kruti Dev 011" pitchFamily="2" charset="0"/>
              </a:rPr>
              <a:t>fyEilsV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dFku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fd</a:t>
            </a:r>
            <a:r>
              <a:rPr lang="en-US" dirty="0" smtClean="0">
                <a:latin typeface="Kruti Dev 011" pitchFamily="2" charset="0"/>
              </a:rPr>
              <a:t> ^^</a:t>
            </a:r>
            <a:r>
              <a:rPr lang="en-US" dirty="0" err="1" smtClean="0">
                <a:latin typeface="Kruti Dev 011" pitchFamily="2" charset="0"/>
              </a:rPr>
              <a:t>ekuo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O;ogkj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’</a:t>
            </a:r>
            <a:r>
              <a:rPr lang="en-US" dirty="0" err="1" smtClean="0">
                <a:latin typeface="Kruti Dev 011" pitchFamily="2" charset="0"/>
              </a:rPr>
              <a:t>kk;n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dksbZ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slk</a:t>
            </a:r>
            <a:r>
              <a:rPr lang="en-US" dirty="0" smtClean="0">
                <a:latin typeface="Kruti Dev 011" pitchFamily="2" charset="0"/>
              </a:rPr>
              <a:t> #</a:t>
            </a:r>
            <a:r>
              <a:rPr lang="en-US" dirty="0" err="1" smtClean="0">
                <a:latin typeface="Kruti Dev 011" pitchFamily="2" charset="0"/>
              </a:rPr>
              <a:t>i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ftles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lkekftd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izR;sd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dqN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lhek</a:t>
            </a:r>
            <a:r>
              <a:rPr lang="en-US" dirty="0" smtClean="0">
                <a:latin typeface="Kruti Dev 011" pitchFamily="2" charset="0"/>
              </a:rPr>
              <a:t> rd </a:t>
            </a:r>
            <a:r>
              <a:rPr lang="en-US" dirty="0" err="1" smtClean="0">
                <a:latin typeface="Kruti Dev 011" pitchFamily="2" charset="0"/>
              </a:rPr>
              <a:t>lEcU</a:t>
            </a:r>
            <a:r>
              <a:rPr lang="en-US" dirty="0" smtClean="0">
                <a:latin typeface="Kruti Dev 011" pitchFamily="2" charset="0"/>
              </a:rPr>
              <a:t>/k u </a:t>
            </a:r>
            <a:r>
              <a:rPr lang="en-US" dirty="0" err="1" smtClean="0">
                <a:latin typeface="Kruti Dev 011" pitchFamily="2" charset="0"/>
              </a:rPr>
              <a:t>gksA</a:t>
            </a:r>
            <a:r>
              <a:rPr lang="en-US" dirty="0" smtClean="0">
                <a:latin typeface="Kruti Dev 011" pitchFamily="2" charset="0"/>
              </a:rPr>
              <a:t>**</a:t>
            </a:r>
          </a:p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lekt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fofo</a:t>
            </a:r>
            <a:r>
              <a:rPr lang="en-US" dirty="0" smtClean="0">
                <a:latin typeface="Kruti Dev 011" pitchFamily="2" charset="0"/>
              </a:rPr>
              <a:t>/k </a:t>
            </a:r>
            <a:r>
              <a:rPr lang="en-US" dirty="0" err="1" smtClean="0">
                <a:latin typeface="Kruti Dev 011" pitchFamily="2" charset="0"/>
              </a:rPr>
              <a:t>igyw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ijLij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lEc</a:t>
            </a:r>
            <a:r>
              <a:rPr lang="en-US" dirty="0" smtClean="0">
                <a:latin typeface="Kruti Dev 011" pitchFamily="2" charset="0"/>
              </a:rPr>
              <a:t>) </a:t>
            </a:r>
            <a:r>
              <a:rPr lang="en-US" dirty="0" err="1" smtClean="0">
                <a:latin typeface="Kruti Dev 011" pitchFamily="2" charset="0"/>
              </a:rPr>
              <a:t>vr</a:t>
            </a:r>
            <a:r>
              <a:rPr lang="en-US" dirty="0" smtClean="0">
                <a:latin typeface="Kruti Dev 011" pitchFamily="2" charset="0"/>
              </a:rPr>
              <a:t>% </a:t>
            </a:r>
            <a:r>
              <a:rPr lang="en-US" dirty="0" err="1" smtClean="0">
                <a:latin typeface="Kruti Dev 011" pitchFamily="2" charset="0"/>
              </a:rPr>
              <a:t>vyx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vyx</a:t>
            </a:r>
            <a:r>
              <a:rPr lang="en-US" dirty="0" smtClean="0">
                <a:latin typeface="Kruti Dev 011" pitchFamily="2" charset="0"/>
              </a:rPr>
              <a:t> v/;;u </a:t>
            </a:r>
            <a:r>
              <a:rPr lang="en-US" dirty="0" err="1" smtClean="0">
                <a:latin typeface="Kruti Dev 011" pitchFamily="2" charset="0"/>
              </a:rPr>
              <a:t>mfpr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ughaA</a:t>
            </a:r>
            <a:endParaRPr lang="en-US" dirty="0" smtClean="0">
              <a:latin typeface="Kruti Dev 011" pitchFamily="2" charset="0"/>
            </a:endParaRPr>
          </a:p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ekuo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O;ogkj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ekufld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izo`fŸk;ksa</a:t>
            </a:r>
            <a:r>
              <a:rPr lang="en-US" dirty="0" smtClean="0">
                <a:latin typeface="Kruti Dev 011" pitchFamily="2" charset="0"/>
              </a:rPr>
              <a:t> }</a:t>
            </a:r>
            <a:r>
              <a:rPr lang="en-US" dirty="0" err="1" smtClean="0">
                <a:latin typeface="Kruti Dev 011" pitchFamily="2" charset="0"/>
              </a:rPr>
              <a:t>kjk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funsZf’kr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fu;af</a:t>
            </a:r>
            <a:r>
              <a:rPr lang="en-US" dirty="0" smtClean="0">
                <a:latin typeface="Kruti Dev 011" pitchFamily="2" charset="0"/>
              </a:rPr>
              <a:t>=r </a:t>
            </a:r>
            <a:r>
              <a:rPr lang="en-US" dirty="0" err="1" smtClean="0">
                <a:latin typeface="Kruti Dev 011" pitchFamily="2" charset="0"/>
              </a:rPr>
              <a:t>gksrk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</a:t>
            </a:r>
            <a:r>
              <a:rPr lang="en-US" dirty="0" smtClean="0">
                <a:latin typeface="Kruti Dev 011" pitchFamily="2" charset="0"/>
              </a:rPr>
              <a:t> A</a:t>
            </a:r>
          </a:p>
          <a:p>
            <a:pPr eaLnBrk="1" hangingPunct="1"/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4536617-8B04-43E7-9609-4294EC7CAEB5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6C27ED6-4188-4ED4-939E-30C55082BE0D}" type="slidenum">
              <a:rPr lang="en-US" altLang="en-US"/>
              <a:pPr>
                <a:defRPr/>
              </a:pPr>
              <a:t>32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36866" grpId="0"/>
      <p:bldP spid="2867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867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2867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867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2867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867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2867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867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2867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6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867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2867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" y="325120"/>
            <a:ext cx="9052560" cy="1219200"/>
          </a:xfrm>
        </p:spPr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vUr%vuq’kklukRed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</a:t>
            </a:r>
            <a:r>
              <a:rPr lang="en-US" dirty="0" smtClean="0">
                <a:latin typeface="Kruti Dev 011" pitchFamily="2" charset="0"/>
              </a:rPr>
              <a:t>)</a:t>
            </a:r>
            <a:r>
              <a:rPr lang="en-US" dirty="0" err="1" smtClean="0">
                <a:latin typeface="Kruti Dev 011" pitchFamily="2" charset="0"/>
              </a:rPr>
              <a:t>fr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v/;;u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;] </a:t>
            </a:r>
            <a:r>
              <a:rPr lang="en-US" dirty="0" err="1" smtClean="0">
                <a:latin typeface="Kruti Dev 011" pitchFamily="2" charset="0"/>
              </a:rPr>
              <a:t>ljdkj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ljdkj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vax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vkfn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v/;;u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egRo</a:t>
            </a:r>
            <a:r>
              <a:rPr lang="en-US" dirty="0" smtClean="0">
                <a:latin typeface="Kruti Dev 011" pitchFamily="2" charset="0"/>
              </a:rPr>
              <a:t> u </a:t>
            </a:r>
            <a:r>
              <a:rPr lang="en-US" dirty="0" err="1" smtClean="0">
                <a:latin typeface="Kruti Dev 011" pitchFamily="2" charset="0"/>
              </a:rPr>
              <a:t>nsrs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gq</a:t>
            </a:r>
            <a:r>
              <a:rPr lang="en-US" dirty="0" smtClean="0">
                <a:latin typeface="Kruti Dev 011" pitchFamily="2" charset="0"/>
              </a:rPr>
              <a:t>, </a:t>
            </a:r>
            <a:r>
              <a:rPr lang="en-US" dirty="0" err="1" smtClean="0">
                <a:latin typeface="Kruti Dev 011" pitchFamily="2" charset="0"/>
              </a:rPr>
              <a:t>ekuo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lewg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laLFkkvksa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xfrfof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k;kssa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v/;;u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fo”k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cuk;k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tkrk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r>
              <a:rPr lang="en-US" dirty="0" smtClean="0">
                <a:latin typeface="Kruti Dev 011" pitchFamily="2" charset="0"/>
              </a:rPr>
              <a:t> </a:t>
            </a:r>
          </a:p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fo</a:t>
            </a:r>
            <a:r>
              <a:rPr lang="en-US" dirty="0" smtClean="0">
                <a:latin typeface="Kruti Dev 011" pitchFamily="2" charset="0"/>
              </a:rPr>
              <a:t>}</a:t>
            </a:r>
            <a:r>
              <a:rPr lang="en-US" dirty="0" err="1" smtClean="0">
                <a:latin typeface="Kruti Dev 011" pitchFamily="2" charset="0"/>
              </a:rPr>
              <a:t>kuks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euq</a:t>
            </a:r>
            <a:r>
              <a:rPr lang="en-US" dirty="0" smtClean="0">
                <a:latin typeface="Kruti Dev 011" pitchFamily="2" charset="0"/>
              </a:rPr>
              <a:t>”; </a:t>
            </a:r>
            <a:r>
              <a:rPr lang="en-US" dirty="0" err="1" smtClean="0">
                <a:latin typeface="Kruti Dev 011" pitchFamily="2" charset="0"/>
              </a:rPr>
              <a:t>lekt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jgdj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O;ogkj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mldh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i`”BHkwfe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ek</a:t>
            </a:r>
            <a:r>
              <a:rPr lang="en-US" dirty="0" smtClean="0">
                <a:latin typeface="Kruti Dev 011" pitchFamily="2" charset="0"/>
              </a:rPr>
              <a:t>= </a:t>
            </a: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dkj.k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ugha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gksrs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oju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mlds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ihNs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lkekftd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vkfFkZd</a:t>
            </a:r>
            <a:r>
              <a:rPr lang="en-US" dirty="0" smtClean="0">
                <a:latin typeface="Kruti Dev 011" pitchFamily="2" charset="0"/>
              </a:rPr>
              <a:t>]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euksoSKkfud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dkj.k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Hkh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gksrs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gSaA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DDBD941-F75F-4825-A152-1BA80DF400DC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49B9093-2102-471F-AB98-AC80E505A200}" type="slidenum">
              <a:rPr lang="en-US" altLang="en-US"/>
              <a:pPr>
                <a:defRPr/>
              </a:pPr>
              <a:t>33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29698" grpId="0"/>
      <p:bldP spid="2969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969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2969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969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2969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969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2969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969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2969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6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969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2969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" y="325120"/>
            <a:ext cx="9052560" cy="1219200"/>
          </a:xfrm>
        </p:spPr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</a:br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bfrgkl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</a:br>
            <a:endParaRPr lang="en-US" dirty="0" smtClean="0">
              <a:solidFill>
                <a:schemeClr val="tx2">
                  <a:satMod val="130000"/>
                </a:schemeClr>
              </a:solidFill>
              <a:latin typeface="Kruti Dev 011" pitchFamily="2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330671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bfrgkl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ge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f’k</a:t>
            </a:r>
            <a:r>
              <a:rPr lang="en-US" dirty="0" smtClean="0">
                <a:latin typeface="Kruti Dev 011" pitchFamily="2" charset="0"/>
              </a:rPr>
              <a:t>{</a:t>
            </a:r>
            <a:r>
              <a:rPr lang="en-US" dirty="0" err="1" smtClean="0">
                <a:latin typeface="Kruti Dev 011" pitchFamily="2" charset="0"/>
              </a:rPr>
              <a:t>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xzg.k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djrs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mldk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laLFkkvks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lq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kkjus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mi;ksx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fd;k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tkrk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pPr marL="330671" algn="just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latin typeface="Kruti Dev 011" pitchFamily="2" charset="0"/>
              </a:rPr>
              <a:t>							&amp;</a:t>
            </a:r>
            <a:r>
              <a:rPr lang="en-US" dirty="0" err="1" smtClean="0">
                <a:latin typeface="Kruti Dev 011" pitchFamily="2" charset="0"/>
              </a:rPr>
              <a:t>ykMZ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czkbl</a:t>
            </a:r>
            <a:r>
              <a:rPr lang="en-US" dirty="0" smtClean="0">
                <a:latin typeface="Kruti Dev 011" pitchFamily="2" charset="0"/>
              </a:rPr>
              <a:t> </a:t>
            </a:r>
          </a:p>
          <a:p>
            <a:pPr marL="330671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bfrgkl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ges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slh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lkexzh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iznku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ftlds</a:t>
            </a:r>
            <a:r>
              <a:rPr lang="en-US" dirty="0" smtClean="0">
                <a:latin typeface="Kruti Dev 011" pitchFamily="2" charset="0"/>
              </a:rPr>
              <a:t> }</a:t>
            </a:r>
            <a:r>
              <a:rPr lang="en-US" dirty="0" err="1" smtClean="0">
                <a:latin typeface="Kruti Dev 011" pitchFamily="2" charset="0"/>
              </a:rPr>
              <a:t>kjk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ge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laLFkkvks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foxr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rFkk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orZeku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Lo#iks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rqyuk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ldrs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vkSj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bl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rqyuk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dqN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fu”d”kZ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fudky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ldrs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gSaA</a:t>
            </a:r>
            <a:endParaRPr lang="en-US" dirty="0" smtClean="0">
              <a:latin typeface="Kruti Dev 011" pitchFamily="2" charset="0"/>
            </a:endParaRPr>
          </a:p>
          <a:p>
            <a:pPr marL="330671" algn="just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latin typeface="Kruti Dev 011" pitchFamily="2" charset="0"/>
              </a:rPr>
              <a:t>							&amp; izks0 </a:t>
            </a:r>
            <a:r>
              <a:rPr lang="en-US" dirty="0" err="1" smtClean="0">
                <a:latin typeface="Kruti Dev 011" pitchFamily="2" charset="0"/>
              </a:rPr>
              <a:t>xkuZj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AA4297A-BDA7-4309-9F63-D4D45FB07EC7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D1D1388-E076-4F91-932E-8934AD290E45}" type="slidenum">
              <a:rPr lang="en-US" altLang="en-US"/>
              <a:pPr>
                <a:defRPr/>
              </a:pPr>
              <a:t>34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54274" grpId="0"/>
      <p:bldP spid="7270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270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270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270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270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270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270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270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270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270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270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</a:br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bfrgkl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</a:br>
            <a:endParaRPr lang="en-US" dirty="0" smtClean="0">
              <a:solidFill>
                <a:schemeClr val="tx2">
                  <a:satMod val="130000"/>
                </a:schemeClr>
              </a:solidFill>
              <a:latin typeface="Kruti Dev 011" pitchFamily="2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bfrgkl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v/;;u </a:t>
            </a:r>
            <a:r>
              <a:rPr lang="en-US" dirty="0" err="1" smtClean="0">
                <a:latin typeface="Kruti Dev 011" pitchFamily="2" charset="0"/>
              </a:rPr>
              <a:t>ges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dbZ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fu”d”kZ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iznku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TkSls</a:t>
            </a:r>
            <a:r>
              <a:rPr lang="en-US" dirty="0" smtClean="0">
                <a:latin typeface="Kruti Dev 011" pitchFamily="2" charset="0"/>
              </a:rPr>
              <a:t>&amp;</a:t>
            </a:r>
          </a:p>
          <a:p>
            <a:pPr algn="just" eaLnBrk="1" hangingPunct="1">
              <a:buFont typeface="Arial" charset="0"/>
              <a:buNone/>
            </a:pPr>
            <a:r>
              <a:rPr lang="en-US" dirty="0" smtClean="0">
                <a:latin typeface="Kruti Dev 011" pitchFamily="2" charset="0"/>
              </a:rPr>
              <a:t>		&amp; </a:t>
            </a:r>
            <a:r>
              <a:rPr lang="en-US" dirty="0" err="1" smtClean="0">
                <a:latin typeface="Kruti Dev 011" pitchFamily="2" charset="0"/>
              </a:rPr>
              <a:t>fujadq’k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jktra</a:t>
            </a:r>
            <a:r>
              <a:rPr lang="en-US" dirty="0" smtClean="0">
                <a:latin typeface="Kruti Dev 011" pitchFamily="2" charset="0"/>
              </a:rPr>
              <a:t>= </a:t>
            </a:r>
            <a:r>
              <a:rPr lang="en-US" dirty="0" err="1" smtClean="0">
                <a:latin typeface="Kruti Dev 011" pitchFamily="2" charset="0"/>
              </a:rPr>
              <a:t>vfHk’kki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</a:t>
            </a:r>
            <a:r>
              <a:rPr lang="en-US" dirty="0" smtClean="0">
                <a:latin typeface="Kruti Dev 011" pitchFamily="2" charset="0"/>
              </a:rPr>
              <a:t> A </a:t>
            </a:r>
          </a:p>
          <a:p>
            <a:pPr algn="just" eaLnBrk="1" hangingPunct="1">
              <a:buFont typeface="Arial" charset="0"/>
              <a:buNone/>
            </a:pPr>
            <a:r>
              <a:rPr lang="en-US" dirty="0" smtClean="0">
                <a:latin typeface="Kruti Dev 011" pitchFamily="2" charset="0"/>
              </a:rPr>
              <a:t>		&amp;</a:t>
            </a:r>
            <a:r>
              <a:rPr lang="en-US" dirty="0" err="1" smtClean="0">
                <a:latin typeface="Kruti Dev 011" pitchFamily="2" charset="0"/>
              </a:rPr>
              <a:t>ukxfjd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ljdkjks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l{</a:t>
            </a:r>
            <a:r>
              <a:rPr lang="en-US" dirty="0" err="1" smtClean="0">
                <a:latin typeface="Kruti Dev 011" pitchFamily="2" charset="0"/>
              </a:rPr>
              <a:t>ke</a:t>
            </a:r>
            <a:r>
              <a:rPr lang="en-US" dirty="0" smtClean="0">
                <a:latin typeface="Kruti Dev 011" pitchFamily="2" charset="0"/>
              </a:rPr>
              <a:t> u </a:t>
            </a:r>
            <a:r>
              <a:rPr lang="en-US" dirty="0" err="1" smtClean="0">
                <a:latin typeface="Kruti Dev 011" pitchFamily="2" charset="0"/>
              </a:rPr>
              <a:t>gksus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lSfud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gLr</a:t>
            </a:r>
            <a:r>
              <a:rPr lang="en-US" dirty="0" smtClean="0">
                <a:latin typeface="Kruti Dev 011" pitchFamily="2" charset="0"/>
              </a:rPr>
              <a:t>{</a:t>
            </a:r>
            <a:r>
              <a:rPr lang="en-US" dirty="0" err="1" smtClean="0">
                <a:latin typeface="Kruti Dev 011" pitchFamily="2" charset="0"/>
              </a:rPr>
              <a:t>ksi</a:t>
            </a:r>
            <a:r>
              <a:rPr lang="en-US" dirty="0" smtClean="0">
                <a:latin typeface="Kruti Dev 011" pitchFamily="2" charset="0"/>
              </a:rPr>
              <a:t> c&lt;+us dh </a:t>
            </a:r>
            <a:r>
              <a:rPr lang="en-US" dirty="0" err="1" smtClean="0">
                <a:latin typeface="Kruti Dev 011" pitchFamily="2" charset="0"/>
              </a:rPr>
              <a:t>lEHkkouk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gksrh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pPr algn="just" eaLnBrk="1" hangingPunct="1">
              <a:buFont typeface="Arial" charset="0"/>
              <a:buNone/>
            </a:pPr>
            <a:r>
              <a:rPr lang="en-US" dirty="0" smtClean="0">
                <a:latin typeface="Kruti Dev 011" pitchFamily="2" charset="0"/>
              </a:rPr>
              <a:t>		&amp; </a:t>
            </a:r>
            <a:r>
              <a:rPr lang="en-US" dirty="0" err="1" smtClean="0">
                <a:latin typeface="Kruti Dev 011" pitchFamily="2" charset="0"/>
              </a:rPr>
              <a:t>lkezT;oknh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izo`fŸk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fdlh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fy</a:t>
            </a:r>
            <a:r>
              <a:rPr lang="en-US" dirty="0" smtClean="0">
                <a:latin typeface="Kruti Dev 011" pitchFamily="2" charset="0"/>
              </a:rPr>
              <a:t>, </a:t>
            </a:r>
            <a:r>
              <a:rPr lang="en-US" dirty="0" err="1" smtClean="0">
                <a:latin typeface="Kruti Dev 011" pitchFamily="2" charset="0"/>
              </a:rPr>
              <a:t>fgrdj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ugha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gksrh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4D28341-E04A-460F-B290-6BB521292297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ED5C41-A99B-4FD2-B6F7-777D6F9A8BD4}" type="slidenum">
              <a:rPr lang="en-US" altLang="en-US"/>
              <a:pPr>
                <a:defRPr/>
              </a:pPr>
              <a:t>35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54274" grpId="0"/>
      <p:bldP spid="3174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174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174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174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174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174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174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174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174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174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174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</a:br>
            <a:r>
              <a:rPr lang="en-US" dirty="0" err="1" smtClean="0">
                <a:latin typeface="Kruti Dev 011" pitchFamily="2" charset="0"/>
              </a:rPr>
              <a:t>bfrgkl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</a:br>
            <a:endParaRPr lang="en-US" dirty="0" smtClean="0">
              <a:solidFill>
                <a:schemeClr val="tx2">
                  <a:satMod val="130000"/>
                </a:schemeClr>
              </a:solidFill>
              <a:latin typeface="Kruti Dev 011" pitchFamily="2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Kruti Dev 011" pitchFamily="2" charset="0"/>
              </a:rPr>
              <a:t>,</a:t>
            </a:r>
            <a:r>
              <a:rPr lang="en-US" dirty="0" err="1" smtClean="0">
                <a:latin typeface="Kruti Dev 011" pitchFamily="2" charset="0"/>
              </a:rPr>
              <a:t>sfrgkfld</a:t>
            </a:r>
            <a:r>
              <a:rPr lang="en-US" dirty="0" smtClean="0">
                <a:latin typeface="Kruti Dev 011" pitchFamily="2" charset="0"/>
              </a:rPr>
              <a:t> ?</a:t>
            </a:r>
            <a:r>
              <a:rPr lang="en-US" dirty="0" err="1" smtClean="0">
                <a:latin typeface="Kruti Dev 011" pitchFamily="2" charset="0"/>
              </a:rPr>
              <a:t>kVukvks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vkSj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vkUnksyuks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lgh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fooj.k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fcuk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bfrgkl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v/;;u v/</a:t>
            </a:r>
            <a:r>
              <a:rPr lang="en-US" dirty="0" err="1" smtClean="0">
                <a:latin typeface="Kruti Dev 011" pitchFamily="2" charset="0"/>
              </a:rPr>
              <a:t>kwjk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tSls</a:t>
            </a:r>
            <a:r>
              <a:rPr lang="en-US" dirty="0" smtClean="0">
                <a:latin typeface="Kruti Dev 011" pitchFamily="2" charset="0"/>
              </a:rPr>
              <a:t>&amp;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Kruti Dev 011" pitchFamily="2" charset="0"/>
              </a:rPr>
              <a:t>			&amp;</a:t>
            </a:r>
            <a:r>
              <a:rPr lang="en-US" dirty="0" err="1" smtClean="0">
                <a:latin typeface="Kruti Dev 011" pitchFamily="2" charset="0"/>
              </a:rPr>
              <a:t>lkeUrokn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nSoh</a:t>
            </a:r>
            <a:r>
              <a:rPr lang="en-US" dirty="0" smtClean="0">
                <a:latin typeface="Kruti Dev 011" pitchFamily="2" charset="0"/>
              </a:rPr>
              <a:t>; fl)</a:t>
            </a:r>
            <a:r>
              <a:rPr lang="en-US" dirty="0" err="1" smtClean="0">
                <a:latin typeface="Kruti Dev 011" pitchFamily="2" charset="0"/>
              </a:rPr>
              <a:t>kUr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fcuk</a:t>
            </a:r>
            <a:r>
              <a:rPr lang="en-US" dirty="0" smtClean="0">
                <a:latin typeface="Kruti Dev 011" pitchFamily="2" charset="0"/>
              </a:rPr>
              <a:t> e/;;</a:t>
            </a:r>
            <a:r>
              <a:rPr lang="en-US" dirty="0" err="1" smtClean="0">
                <a:latin typeface="Kruti Dev 011" pitchFamily="2" charset="0"/>
              </a:rPr>
              <a:t>qx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bfrgkl</a:t>
            </a:r>
            <a:r>
              <a:rPr lang="en-US" dirty="0" smtClean="0">
                <a:latin typeface="Kruti Dev 011" pitchFamily="2" charset="0"/>
              </a:rPr>
              <a:t> v/</a:t>
            </a:r>
            <a:r>
              <a:rPr lang="en-US" dirty="0" err="1" smtClean="0">
                <a:latin typeface="Kruti Dev 011" pitchFamily="2" charset="0"/>
              </a:rPr>
              <a:t>kwjk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r>
              <a:rPr lang="en-US" dirty="0" smtClean="0">
                <a:latin typeface="Kruti Dev 011" pitchFamily="2" charset="0"/>
              </a:rPr>
              <a:t> 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Kruti Dev 011" pitchFamily="2" charset="0"/>
              </a:rPr>
              <a:t>			&amp;,</a:t>
            </a:r>
            <a:r>
              <a:rPr lang="en-US" dirty="0" err="1" smtClean="0">
                <a:latin typeface="Kruti Dev 011" pitchFamily="2" charset="0"/>
              </a:rPr>
              <a:t>sls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chloh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lnh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Hkkjr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bfrgkl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v/;;u </a:t>
            </a:r>
            <a:r>
              <a:rPr lang="en-US" dirty="0" err="1" smtClean="0">
                <a:latin typeface="Kruti Dev 011" pitchFamily="2" charset="0"/>
              </a:rPr>
              <a:t>dkaxzsl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eqfLye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yhx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vkfn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v/;;u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fcuk</a:t>
            </a:r>
            <a:r>
              <a:rPr lang="en-US" dirty="0" smtClean="0">
                <a:latin typeface="Kruti Dev 011" pitchFamily="2" charset="0"/>
              </a:rPr>
              <a:t> v/</a:t>
            </a:r>
            <a:r>
              <a:rPr lang="en-US" dirty="0" err="1" smtClean="0">
                <a:latin typeface="Kruti Dev 011" pitchFamily="2" charset="0"/>
              </a:rPr>
              <a:t>kwjk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35BBED-733C-41FF-9D1A-5F2CDF496830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BE9FF-1D8E-4128-BEE2-24061E3A968C}" type="slidenum">
              <a:rPr lang="en-US" altLang="en-US"/>
              <a:pPr>
                <a:defRPr/>
              </a:pPr>
              <a:t>36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54274" grpId="0"/>
      <p:bldP spid="3277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277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277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277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277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277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277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277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277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277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277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325120"/>
            <a:ext cx="9052560" cy="1219200"/>
          </a:xfrm>
        </p:spPr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</a:br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vFkZ'kkL</a:t>
            </a:r>
            <a:r>
              <a:rPr lang="en-US" dirty="0" smtClean="0">
                <a:latin typeface="Kruti Dev 011" pitchFamily="2" charset="0"/>
              </a:rPr>
              <a:t>=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</a:br>
            <a:endParaRPr lang="en-US" dirty="0" smtClean="0">
              <a:solidFill>
                <a:schemeClr val="tx2">
                  <a:satMod val="130000"/>
                </a:schemeClr>
              </a:solidFill>
              <a:latin typeface="Kruti Dev 011" pitchFamily="2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>
                <a:latin typeface="Kruti Dev 011" pitchFamily="2" charset="0"/>
              </a:rPr>
              <a:t>izks0 </a:t>
            </a:r>
            <a:r>
              <a:rPr lang="en-US" dirty="0" err="1" smtClean="0">
                <a:latin typeface="Kruti Dev 011" pitchFamily="2" charset="0"/>
              </a:rPr>
              <a:t>fxydzkbLV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vuqlkj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vkfFkZd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kfDr;ka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vkUnksyuks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xgjk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izHkko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Mkyrh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rFkk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vkfFkZd</a:t>
            </a:r>
            <a:r>
              <a:rPr lang="en-US" dirty="0" smtClean="0">
                <a:latin typeface="Kruti Dev 011" pitchFamily="2" charset="0"/>
              </a:rPr>
              <a:t> thou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fu/</a:t>
            </a:r>
            <a:r>
              <a:rPr lang="en-US" dirty="0" err="1" smtClean="0">
                <a:latin typeface="Kruti Dev 011" pitchFamily="2" charset="0"/>
              </a:rPr>
              <a:t>kkZj.k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vkSj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laLFkkvksa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pPr algn="just" eaLnBrk="1" hangingPunct="1"/>
            <a:endParaRPr lang="en-US" dirty="0" smtClean="0">
              <a:latin typeface="Kruti Dev 011" pitchFamily="2" charset="0"/>
            </a:endParaRPr>
          </a:p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ekDlZokfn;ks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lkekftd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vkfFkZd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laLFkkvks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fu/</a:t>
            </a:r>
            <a:r>
              <a:rPr lang="en-US" dirty="0" err="1" smtClean="0">
                <a:latin typeface="Kruti Dev 011" pitchFamily="2" charset="0"/>
              </a:rPr>
              <a:t>kkZj.k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vkfFkZd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rRoks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}</a:t>
            </a:r>
            <a:r>
              <a:rPr lang="en-US" dirty="0" err="1" smtClean="0">
                <a:latin typeface="Kruti Dev 011" pitchFamily="2" charset="0"/>
              </a:rPr>
              <a:t>kjk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pPr algn="just" eaLnBrk="1" hangingPunct="1"/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66F8087-A431-4413-83F6-04A9F3C9D5C6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28091-CD3E-4D12-A53E-F8FD5B419DCF}" type="slidenum">
              <a:rPr lang="en-US" altLang="en-US"/>
              <a:pPr>
                <a:defRPr/>
              </a:pPr>
              <a:t>37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81922" grpId="0"/>
      <p:bldP spid="3379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379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379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379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379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379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379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379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379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379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379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</a:br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vFkZ’kk</a:t>
            </a:r>
            <a:r>
              <a:rPr lang="en-US" dirty="0" smtClean="0">
                <a:latin typeface="Kruti Dev 011" pitchFamily="2" charset="0"/>
              </a:rPr>
              <a:t>”=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</a:br>
            <a:endParaRPr lang="en-US" dirty="0" smtClean="0">
              <a:solidFill>
                <a:schemeClr val="tx2">
                  <a:satMod val="130000"/>
                </a:schemeClr>
              </a:solidFill>
              <a:latin typeface="Kruti Dev 011" pitchFamily="2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vkfFkZd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ifjfLFkfr;ka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ljdkj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Lo#i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fu/</a:t>
            </a:r>
            <a:r>
              <a:rPr lang="en-US" dirty="0" err="1" smtClean="0">
                <a:latin typeface="Kruti Dev 011" pitchFamily="2" charset="0"/>
              </a:rPr>
              <a:t>kkZfjr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djrh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gSaA</a:t>
            </a:r>
            <a:endParaRPr lang="en-US" dirty="0" smtClean="0">
              <a:latin typeface="Kruti Dev 011" pitchFamily="2" charset="0"/>
            </a:endParaRPr>
          </a:p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dzkfUr;ksa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ihNs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vkfFkZd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kfDr;ksa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gkFk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ctV</a:t>
            </a:r>
            <a:r>
              <a:rPr lang="en-US" dirty="0" smtClean="0">
                <a:latin typeface="Kruti Dev 011" pitchFamily="2" charset="0"/>
              </a:rPr>
              <a:t> 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}</a:t>
            </a:r>
            <a:r>
              <a:rPr lang="en-US" dirty="0" err="1" smtClean="0">
                <a:latin typeface="Kruti Dev 011" pitchFamily="2" charset="0"/>
              </a:rPr>
              <a:t>kjk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kfDr;ka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vius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</a:t>
            </a:r>
            <a:r>
              <a:rPr lang="en-US" dirty="0" smtClean="0">
                <a:latin typeface="Kruti Dev 011" pitchFamily="2" charset="0"/>
              </a:rPr>
              <a:t>;&amp;O;;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fu/</a:t>
            </a:r>
            <a:r>
              <a:rPr lang="en-US" dirty="0" err="1" smtClean="0">
                <a:latin typeface="Kruti Dev 011" pitchFamily="2" charset="0"/>
              </a:rPr>
              <a:t>kkZj.k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djrh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gSaaA</a:t>
            </a:r>
            <a:r>
              <a:rPr lang="en-US" dirty="0" smtClean="0">
                <a:latin typeface="Kruti Dev 011" pitchFamily="2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498A17C-CB22-4FD0-823F-3ACFB03A64D7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5C6C7-A0B2-44A5-AE40-63FFD9636010}" type="slidenum">
              <a:rPr lang="en-US" altLang="en-US"/>
              <a:pPr>
                <a:defRPr/>
              </a:pPr>
              <a:t>38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54274" grpId="0"/>
      <p:bldP spid="3481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481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481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481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481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481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481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481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481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481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481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9052560" cy="1219200"/>
          </a:xfrm>
        </p:spPr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</a:br>
            <a:r>
              <a:rPr lang="en-US" dirty="0" err="1" smtClean="0">
                <a:latin typeface="Kruti Dev 011" pitchFamily="2" charset="0"/>
              </a:rPr>
              <a:t>vFkZO;oLFkk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</a:br>
            <a:endParaRPr lang="en-US" dirty="0" smtClean="0">
              <a:solidFill>
                <a:schemeClr val="tx2">
                  <a:satMod val="130000"/>
                </a:schemeClr>
              </a:solidFill>
              <a:latin typeface="Kruti Dev 011" pitchFamily="2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vkfFkZd</a:t>
            </a:r>
            <a:r>
              <a:rPr lang="en-US" dirty="0" smtClean="0">
                <a:latin typeface="Kruti Dev 011" pitchFamily="2" charset="0"/>
              </a:rPr>
              <a:t> thou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fu;eu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dkuwu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}</a:t>
            </a:r>
            <a:r>
              <a:rPr lang="en-US" dirty="0" err="1" smtClean="0">
                <a:latin typeface="Kruti Dev 011" pitchFamily="2" charset="0"/>
              </a:rPr>
              <a:t>kjk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fd;k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tkrk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tSls</a:t>
            </a:r>
            <a:r>
              <a:rPr lang="en-US" dirty="0" smtClean="0">
                <a:latin typeface="Kruti Dev 011" pitchFamily="2" charset="0"/>
              </a:rPr>
              <a:t>&amp; </a:t>
            </a:r>
            <a:r>
              <a:rPr lang="en-US" dirty="0" err="1" smtClean="0">
                <a:latin typeface="Kruti Dev 011" pitchFamily="2" charset="0"/>
              </a:rPr>
              <a:t>U;wure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etnwjh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kfu;e</a:t>
            </a:r>
            <a:endParaRPr lang="en-US" dirty="0" smtClean="0">
              <a:latin typeface="Kruti Dev 011" pitchFamily="2" charset="0"/>
            </a:endParaRPr>
          </a:p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fons‘k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O;kikj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fons’kh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fuos’k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fu;a</a:t>
            </a:r>
            <a:r>
              <a:rPr lang="en-US" dirty="0" smtClean="0">
                <a:latin typeface="Kruti Dev 011" pitchFamily="2" charset="0"/>
              </a:rPr>
              <a:t>=.k </a:t>
            </a:r>
            <a:r>
              <a:rPr lang="en-US" dirty="0" err="1" smtClean="0">
                <a:latin typeface="Kruti Dev 011" pitchFamily="2" charset="0"/>
              </a:rPr>
              <a:t>gksrk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vfLFkjrk</a:t>
            </a:r>
            <a:r>
              <a:rPr lang="en-US" dirty="0" smtClean="0">
                <a:latin typeface="Kruti Dev 011" pitchFamily="2" charset="0"/>
              </a:rPr>
              <a:t>, </a:t>
            </a:r>
            <a:r>
              <a:rPr lang="en-US" dirty="0" err="1" smtClean="0">
                <a:latin typeface="Kruti Dev 011" pitchFamily="2" charset="0"/>
              </a:rPr>
              <a:t>fgalk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vkSj</a:t>
            </a:r>
            <a:r>
              <a:rPr lang="en-US" dirty="0" smtClean="0">
                <a:latin typeface="Kruti Dev 011" pitchFamily="2" charset="0"/>
              </a:rPr>
              <a:t> ;q)</a:t>
            </a:r>
            <a:r>
              <a:rPr lang="en-US" dirty="0" err="1" smtClean="0">
                <a:latin typeface="Kruti Dev 011" pitchFamily="2" charset="0"/>
              </a:rPr>
              <a:t>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vFkZO;oLFkk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izHkko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E27975-37E0-410D-B686-A430C1F1DCA2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EB8CB-08F6-48A6-8CAA-590253932851}" type="slidenum">
              <a:rPr lang="en-US" altLang="en-US"/>
              <a:pPr>
                <a:defRPr/>
              </a:pPr>
              <a:t>39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54274" grpId="0"/>
      <p:bldP spid="3584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584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584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584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584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584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584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584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584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584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584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smtClean="0"/>
              <a:t>Unit II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indent="-264866" eaLnBrk="1" hangingPunct="1">
              <a:buFont typeface="Wingdings 3" pitchFamily="18" charset="2"/>
              <a:buChar char=""/>
            </a:pPr>
            <a:r>
              <a:rPr lang="en-US" dirty="0" smtClean="0"/>
              <a:t>The State – Its nature, origin and ends. </a:t>
            </a:r>
          </a:p>
          <a:p>
            <a:pPr indent="-264866" eaLnBrk="1" hangingPunct="1">
              <a:buFont typeface="Wingdings 3" pitchFamily="18" charset="2"/>
              <a:buChar char=""/>
            </a:pPr>
            <a:r>
              <a:rPr lang="en-US" dirty="0" smtClean="0"/>
              <a:t>Theories of State action</a:t>
            </a:r>
          </a:p>
          <a:p>
            <a:pPr indent="-264866" eaLnBrk="1" hangingPunct="1">
              <a:buNone/>
            </a:pPr>
            <a:r>
              <a:rPr lang="en-US" dirty="0" smtClean="0"/>
              <a:t>	-Liberalism</a:t>
            </a:r>
          </a:p>
          <a:p>
            <a:pPr indent="-264866" eaLnBrk="1" hangingPunct="1">
              <a:buNone/>
            </a:pPr>
            <a:r>
              <a:rPr lang="en-US" dirty="0" smtClean="0"/>
              <a:t>	-Individualism</a:t>
            </a:r>
          </a:p>
          <a:p>
            <a:pPr indent="-264866" eaLnBrk="1" hangingPunct="1">
              <a:buNone/>
            </a:pPr>
            <a:r>
              <a:rPr lang="en-US" dirty="0" smtClean="0"/>
              <a:t>	-Idealism</a:t>
            </a:r>
          </a:p>
          <a:p>
            <a:pPr indent="-264866" eaLnBrk="1" hangingPunct="1">
              <a:buNone/>
            </a:pPr>
            <a:r>
              <a:rPr lang="en-US" dirty="0" smtClean="0"/>
              <a:t>	-Marxism</a:t>
            </a:r>
          </a:p>
          <a:p>
            <a:pPr indent="-264866" eaLnBrk="1" hangingPunct="1">
              <a:buNone/>
            </a:pPr>
            <a:r>
              <a:rPr lang="en-US" dirty="0" smtClean="0"/>
              <a:t>	-Welfare State; </a:t>
            </a:r>
          </a:p>
        </p:txBody>
      </p:sp>
      <p:sp>
        <p:nvSpPr>
          <p:cNvPr id="512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indent="-264866" eaLnBrk="1" hangingPunct="1">
              <a:buFont typeface="Wingdings 3" pitchFamily="18" charset="2"/>
              <a:buChar char=""/>
            </a:pP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&amp; </a:t>
            </a:r>
            <a:r>
              <a:rPr lang="en-US" dirty="0" err="1" smtClean="0">
                <a:latin typeface="Kruti Dev 011" pitchFamily="2" charset="0"/>
              </a:rPr>
              <a:t>mRifÙk</a:t>
            </a:r>
            <a:r>
              <a:rPr lang="en-US" dirty="0" smtClean="0">
                <a:latin typeface="Kruti Dev 011" pitchFamily="2" charset="0"/>
              </a:rPr>
              <a:t>] ]</a:t>
            </a:r>
            <a:r>
              <a:rPr lang="en-US" dirty="0" err="1" smtClean="0">
                <a:latin typeface="Kruti Dev 011" pitchFamily="2" charset="0"/>
              </a:rPr>
              <a:t>izd`fr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vUr</a:t>
            </a:r>
            <a:r>
              <a:rPr lang="en-US" dirty="0" smtClean="0">
                <a:latin typeface="Kruti Dev 011" pitchFamily="2" charset="0"/>
              </a:rPr>
              <a:t> </a:t>
            </a:r>
          </a:p>
          <a:p>
            <a:pPr indent="-264866" eaLnBrk="1" hangingPunct="1">
              <a:buFont typeface="Wingdings 3" pitchFamily="18" charset="2"/>
              <a:buChar char=""/>
            </a:pP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fl)</a:t>
            </a:r>
            <a:r>
              <a:rPr lang="en-US" dirty="0" err="1" smtClean="0">
                <a:latin typeface="Kruti Dev 011" pitchFamily="2" charset="0"/>
              </a:rPr>
              <a:t>kUr</a:t>
            </a:r>
            <a:r>
              <a:rPr lang="en-US" dirty="0" smtClean="0">
                <a:latin typeface="Kruti Dev 011" pitchFamily="2" charset="0"/>
              </a:rPr>
              <a:t>&amp;</a:t>
            </a:r>
          </a:p>
          <a:p>
            <a:pPr indent="-264866" eaLnBrk="1" hangingPunct="1">
              <a:buNone/>
            </a:pPr>
            <a:r>
              <a:rPr lang="en-US" dirty="0" smtClean="0">
                <a:latin typeface="Kruti Dev 011" pitchFamily="2" charset="0"/>
              </a:rPr>
              <a:t>	&amp; </a:t>
            </a:r>
            <a:r>
              <a:rPr lang="en-US" dirty="0" err="1" smtClean="0">
                <a:latin typeface="Kruti Dev 011" pitchFamily="2" charset="0"/>
              </a:rPr>
              <a:t>mnkjoknh</a:t>
            </a:r>
            <a:endParaRPr lang="en-US" dirty="0" smtClean="0">
              <a:latin typeface="Kruti Dev 011" pitchFamily="2" charset="0"/>
            </a:endParaRPr>
          </a:p>
          <a:p>
            <a:pPr indent="-264866" eaLnBrk="1" hangingPunct="1">
              <a:buNone/>
            </a:pPr>
            <a:r>
              <a:rPr lang="en-US" dirty="0" smtClean="0">
                <a:latin typeface="Kruti Dev 011" pitchFamily="2" charset="0"/>
              </a:rPr>
              <a:t>	&amp;</a:t>
            </a:r>
            <a:r>
              <a:rPr lang="en-US" dirty="0" err="1" smtClean="0">
                <a:latin typeface="Kruti Dev 011" pitchFamily="2" charset="0"/>
              </a:rPr>
              <a:t>O;fDroknh</a:t>
            </a:r>
            <a:endParaRPr lang="en-US" dirty="0" smtClean="0">
              <a:latin typeface="Kruti Dev 011" pitchFamily="2" charset="0"/>
            </a:endParaRPr>
          </a:p>
          <a:p>
            <a:pPr indent="-264866" eaLnBrk="1" hangingPunct="1">
              <a:buNone/>
            </a:pPr>
            <a:r>
              <a:rPr lang="en-US" dirty="0" smtClean="0">
                <a:latin typeface="Kruti Dev 011" pitchFamily="2" charset="0"/>
              </a:rPr>
              <a:t>	&amp;</a:t>
            </a:r>
            <a:r>
              <a:rPr lang="en-US" dirty="0" err="1" smtClean="0">
                <a:latin typeface="Kruti Dev 011" pitchFamily="2" charset="0"/>
              </a:rPr>
              <a:t>ekDlZoknh</a:t>
            </a:r>
            <a:endParaRPr lang="en-US" dirty="0" smtClean="0">
              <a:latin typeface="Kruti Dev 011" pitchFamily="2" charset="0"/>
            </a:endParaRPr>
          </a:p>
          <a:p>
            <a:pPr indent="-264866" eaLnBrk="1" hangingPunct="1">
              <a:buNone/>
            </a:pPr>
            <a:r>
              <a:rPr lang="en-US" dirty="0" smtClean="0">
                <a:latin typeface="Kruti Dev 011" pitchFamily="2" charset="0"/>
              </a:rPr>
              <a:t>	&amp;</a:t>
            </a:r>
            <a:r>
              <a:rPr lang="en-US" dirty="0" err="1" smtClean="0">
                <a:latin typeface="Kruti Dev 011" pitchFamily="2" charset="0"/>
              </a:rPr>
              <a:t>dY;k.kdkjh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;] </a:t>
            </a:r>
          </a:p>
          <a:p>
            <a:pPr indent="-264866" eaLnBrk="1" hangingPunct="1">
              <a:buNone/>
            </a:pPr>
            <a:r>
              <a:rPr lang="en-US" dirty="0" smtClean="0">
                <a:latin typeface="Kruti Dev 011" pitchFamily="2" charset="0"/>
              </a:rPr>
              <a:t>		</a:t>
            </a:r>
          </a:p>
          <a:p>
            <a:pPr indent="-264866" eaLnBrk="1" hangingPunct="1">
              <a:buFont typeface="Wingdings 3" pitchFamily="18" charset="2"/>
              <a:buChar char=""/>
            </a:pP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953F15E-F8E4-4828-9118-97C1A4DD5833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F8E0212-2A81-4B2E-B9B4-35CDF5DE1A93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</a:br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</a:t>
            </a:r>
            <a:r>
              <a:rPr lang="en-US" dirty="0" smtClean="0">
                <a:latin typeface="Kruti Dev 011" pitchFamily="2" charset="0"/>
              </a:rPr>
              <a:t> ,o </a:t>
            </a:r>
            <a:r>
              <a:rPr lang="en-US" dirty="0" err="1" smtClean="0">
                <a:latin typeface="Kruti Dev 011" pitchFamily="2" charset="0"/>
              </a:rPr>
              <a:t>uhfr’kk</a:t>
            </a:r>
            <a:r>
              <a:rPr lang="en-US" dirty="0" smtClean="0">
                <a:latin typeface="Kruti Dev 011" pitchFamily="2" charset="0"/>
              </a:rPr>
              <a:t>”=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</a:br>
            <a:endParaRPr lang="en-US" dirty="0" smtClean="0">
              <a:solidFill>
                <a:schemeClr val="tx2">
                  <a:satMod val="130000"/>
                </a:schemeClr>
              </a:solidFill>
              <a:latin typeface="Kruti Dev 011" pitchFamily="2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uhfr‘kkL</a:t>
            </a:r>
            <a:r>
              <a:rPr lang="en-US" dirty="0" smtClean="0">
                <a:latin typeface="Kruti Dev 011" pitchFamily="2" charset="0"/>
              </a:rPr>
              <a:t>= </a:t>
            </a:r>
            <a:r>
              <a:rPr lang="en-US" dirty="0" err="1" smtClean="0">
                <a:latin typeface="Kruti Dev 011" pitchFamily="2" charset="0"/>
              </a:rPr>
              <a:t>mfpr&amp;vuqfpr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fopkj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fcuk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uSfrd</a:t>
            </a:r>
            <a:r>
              <a:rPr lang="en-US" dirty="0" smtClean="0">
                <a:latin typeface="Kruti Dev 011" pitchFamily="2" charset="0"/>
              </a:rPr>
              <a:t> fl)</a:t>
            </a:r>
            <a:r>
              <a:rPr lang="en-US" dirty="0" err="1" smtClean="0">
                <a:latin typeface="Kruti Dev 011" pitchFamily="2" charset="0"/>
              </a:rPr>
              <a:t>kUr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fujFkZd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ekuk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tkrk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IysVks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ukxfjdks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lnkpkjh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lPpfj</a:t>
            </a:r>
            <a:r>
              <a:rPr lang="en-US" dirty="0" smtClean="0">
                <a:latin typeface="Kruti Dev 011" pitchFamily="2" charset="0"/>
              </a:rPr>
              <a:t>= </a:t>
            </a:r>
            <a:r>
              <a:rPr lang="en-US" dirty="0" err="1" smtClean="0">
                <a:latin typeface="Kruti Dev 011" pitchFamily="2" charset="0"/>
              </a:rPr>
              <a:t>cukuk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izkFkfed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nkf;Ro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ekurk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pPr algn="just" eaLnBrk="1" hangingPunct="1"/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vjLrw</a:t>
            </a:r>
            <a:r>
              <a:rPr lang="en-US" dirty="0" smtClean="0">
                <a:latin typeface="Kruti Dev 011" pitchFamily="2" charset="0"/>
              </a:rPr>
              <a:t> us </a:t>
            </a:r>
            <a:r>
              <a:rPr lang="en-US" dirty="0" err="1" smtClean="0">
                <a:latin typeface="Kruti Dev 011" pitchFamily="2" charset="0"/>
              </a:rPr>
              <a:t>Hkh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sls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fopkj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fn;s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gSaA</a:t>
            </a:r>
            <a:endParaRPr lang="en-US" dirty="0" smtClean="0">
              <a:latin typeface="Kruti Dev 011" pitchFamily="2" charset="0"/>
            </a:endParaRPr>
          </a:p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eSfd;koyh</a:t>
            </a:r>
            <a:r>
              <a:rPr lang="en-US" dirty="0" smtClean="0">
                <a:latin typeface="Kruti Dev 011" pitchFamily="2" charset="0"/>
              </a:rPr>
              <a:t> /</a:t>
            </a:r>
            <a:r>
              <a:rPr lang="en-US" dirty="0" err="1" smtClean="0">
                <a:latin typeface="Kruti Dev 011" pitchFamily="2" charset="0"/>
              </a:rPr>
              <a:t>keZ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vkSj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uSfrdrk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vyx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fd;kA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ghxy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ckslkads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Hkh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O;fDrxr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uSfrdrk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dk;ksZa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ykxw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djuk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mfpr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ugha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ekursA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endParaRPr lang="en-US" dirty="0" smtClean="0">
              <a:latin typeface="Kruti Dev 011" pitchFamily="2" charset="0"/>
            </a:endParaRPr>
          </a:p>
          <a:p>
            <a:pPr eaLnBrk="1" hangingPunct="1"/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CB33164-F688-4C40-ADD5-0516518784A4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F9392-3CE5-4B4B-A0D7-C69A5563BF0D}" type="slidenum">
              <a:rPr lang="en-US" altLang="en-US"/>
              <a:pPr>
                <a:defRPr/>
              </a:pPr>
              <a:t>40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54274" grpId="0"/>
      <p:bldP spid="3686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686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686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686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686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686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686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686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686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686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686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</a:br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</a:t>
            </a:r>
            <a:r>
              <a:rPr lang="en-US" dirty="0" smtClean="0">
                <a:latin typeface="Kruti Dev 011" pitchFamily="2" charset="0"/>
              </a:rPr>
              <a:t> ,o </a:t>
            </a:r>
            <a:r>
              <a:rPr lang="en-US" dirty="0" err="1" smtClean="0">
                <a:latin typeface="Kruti Dev 011" pitchFamily="2" charset="0"/>
              </a:rPr>
              <a:t>uhfr’kk</a:t>
            </a:r>
            <a:r>
              <a:rPr lang="en-US" dirty="0" smtClean="0">
                <a:latin typeface="Kruti Dev 011" pitchFamily="2" charset="0"/>
              </a:rPr>
              <a:t>”= </a:t>
            </a:r>
            <a:br>
              <a:rPr lang="en-US" dirty="0" smtClean="0">
                <a:latin typeface="Kruti Dev 011" pitchFamily="2" charset="0"/>
              </a:rPr>
            </a:br>
            <a:endParaRPr lang="en-US" dirty="0" smtClean="0">
              <a:latin typeface="Kruti Dev 011" pitchFamily="2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vk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kqfud</a:t>
            </a:r>
            <a:r>
              <a:rPr lang="en-US" dirty="0" smtClean="0">
                <a:latin typeface="Kruti Dev 011" pitchFamily="2" charset="0"/>
              </a:rPr>
              <a:t> ;</a:t>
            </a:r>
            <a:r>
              <a:rPr lang="en-US" dirty="0" err="1" smtClean="0">
                <a:latin typeface="Kruti Dev 011" pitchFamily="2" charset="0"/>
              </a:rPr>
              <a:t>qx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xka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th</a:t>
            </a:r>
            <a:r>
              <a:rPr lang="en-US" dirty="0" smtClean="0">
                <a:latin typeface="Kruti Dev 011" pitchFamily="2" charset="0"/>
              </a:rPr>
              <a:t> us </a:t>
            </a:r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uSfrd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fu;eksa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vfgalk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lR</a:t>
            </a:r>
            <a:r>
              <a:rPr lang="en-US" dirty="0" smtClean="0">
                <a:latin typeface="Kruti Dev 011" pitchFamily="2" charset="0"/>
              </a:rPr>
              <a:t>;] </a:t>
            </a:r>
            <a:r>
              <a:rPr lang="en-US" dirty="0" err="1" smtClean="0">
                <a:latin typeface="Kruti Dev 011" pitchFamily="2" charset="0"/>
              </a:rPr>
              <a:t>lR;kxzg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iz;ksx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nqfu;k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u;k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lUns’k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fn;kA</a:t>
            </a:r>
            <a:endParaRPr lang="en-US" dirty="0" smtClean="0">
              <a:latin typeface="Kruti Dev 011" pitchFamily="2" charset="0"/>
            </a:endParaRPr>
          </a:p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O;fDrxr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fodkl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fy</a:t>
            </a:r>
            <a:r>
              <a:rPr lang="en-US" dirty="0" smtClean="0">
                <a:latin typeface="Kruti Dev 011" pitchFamily="2" charset="0"/>
              </a:rPr>
              <a:t>, </a:t>
            </a:r>
            <a:r>
              <a:rPr lang="en-US" dirty="0" err="1" smtClean="0">
                <a:latin typeface="Kruti Dev 011" pitchFamily="2" charset="0"/>
              </a:rPr>
              <a:t>jktdh</a:t>
            </a:r>
            <a:r>
              <a:rPr lang="en-US" dirty="0" smtClean="0">
                <a:latin typeface="Kruti Dev 011" pitchFamily="2" charset="0"/>
              </a:rPr>
              <a:t>;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vkfFkZd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laLFkkvks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mfpr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O;ogkj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vko’;d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kks”k.k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vU;k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ls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lnkpkj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vis</a:t>
            </a:r>
            <a:r>
              <a:rPr lang="en-US" dirty="0" smtClean="0">
                <a:latin typeface="Kruti Dev 011" pitchFamily="2" charset="0"/>
              </a:rPr>
              <a:t>{</a:t>
            </a:r>
            <a:r>
              <a:rPr lang="en-US" dirty="0" err="1" smtClean="0">
                <a:latin typeface="Kruti Dev 011" pitchFamily="2" charset="0"/>
              </a:rPr>
              <a:t>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ugha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tk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ldrh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jkT;ks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ikjLifjd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lEcU</a:t>
            </a:r>
            <a:r>
              <a:rPr lang="en-US" dirty="0" smtClean="0">
                <a:latin typeface="Kruti Dev 011" pitchFamily="2" charset="0"/>
              </a:rPr>
              <a:t>/k </a:t>
            </a:r>
            <a:r>
              <a:rPr lang="en-US" dirty="0" err="1" smtClean="0">
                <a:latin typeface="Kruti Dev 011" pitchFamily="2" charset="0"/>
              </a:rPr>
              <a:t>uSfrdrk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kkfjr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gksus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pkfg;sA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00F12E9-D235-4ED2-8BE3-EEFB2EE0650C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BB3B87-429B-41B4-A580-9479D6055906}" type="slidenum">
              <a:rPr lang="en-US" altLang="en-US"/>
              <a:pPr>
                <a:defRPr/>
              </a:pPr>
              <a:t>41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54274" grpId="0"/>
      <p:bldP spid="3789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789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789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789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789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789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789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789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789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789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789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" y="243840"/>
            <a:ext cx="9052560" cy="1219200"/>
          </a:xfrm>
        </p:spPr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</a:br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</a:t>
            </a:r>
            <a:r>
              <a:rPr lang="en-US" dirty="0" smtClean="0">
                <a:latin typeface="Kruti Dev 011" pitchFamily="2" charset="0"/>
              </a:rPr>
              <a:t> ,o </a:t>
            </a:r>
            <a:r>
              <a:rPr lang="en-US" dirty="0" err="1" smtClean="0">
                <a:latin typeface="Kruti Dev 011" pitchFamily="2" charset="0"/>
              </a:rPr>
              <a:t>uhfr’kk</a:t>
            </a:r>
            <a:r>
              <a:rPr lang="en-US" dirty="0" smtClean="0">
                <a:latin typeface="Kruti Dev 011" pitchFamily="2" charset="0"/>
              </a:rPr>
              <a:t>"= </a:t>
            </a:r>
            <a:r>
              <a:rPr lang="en-US" dirty="0" smtClean="0">
                <a:latin typeface="Kruti Dev 010" pitchFamily="2" charset="0"/>
              </a:rPr>
              <a:t/>
            </a:r>
            <a:br>
              <a:rPr lang="en-US" dirty="0" smtClean="0">
                <a:latin typeface="Kruti Dev 010" pitchFamily="2" charset="0"/>
              </a:rPr>
            </a:br>
            <a:endParaRPr lang="en-US" dirty="0" smtClean="0">
              <a:latin typeface="Kruti Dev 010" pitchFamily="2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latin typeface="Kruti Dev 011" pitchFamily="2" charset="0"/>
            </a:endParaRPr>
          </a:p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vkpkjfoghu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ckyw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uhao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fLFkr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gksrh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rFkk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uhfr’kk</a:t>
            </a:r>
            <a:r>
              <a:rPr lang="en-US" dirty="0" smtClean="0">
                <a:latin typeface="Kruti Dev 011" pitchFamily="2" charset="0"/>
              </a:rPr>
              <a:t>”=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;fn </a:t>
            </a:r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i`Fkd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fn;k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tk;s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rks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og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lhfer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vO;ogkfjd</a:t>
            </a:r>
            <a:r>
              <a:rPr lang="en-US" dirty="0" smtClean="0">
                <a:latin typeface="Kruti Dev 011" pitchFamily="2" charset="0"/>
              </a:rPr>
              <a:t> cu </a:t>
            </a:r>
            <a:r>
              <a:rPr lang="en-US" dirty="0" err="1" smtClean="0">
                <a:latin typeface="Kruti Dev 011" pitchFamily="2" charset="0"/>
              </a:rPr>
              <a:t>tkrk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381AB79-097B-4EC1-9E2E-E0DA8F39A0DC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E15DB-DA89-4469-B8D7-57DA45462A79}" type="slidenum">
              <a:rPr lang="en-US" altLang="en-US"/>
              <a:pPr>
                <a:defRPr/>
              </a:pPr>
              <a:t>42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54274" grpId="0"/>
      <p:bldP spid="389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891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891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891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891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891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891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891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891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891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891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" y="325120"/>
            <a:ext cx="9052560" cy="1219200"/>
          </a:xfrm>
        </p:spPr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</a:br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euksfoKku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</a:br>
            <a:endParaRPr lang="en-US" dirty="0" smtClean="0">
              <a:solidFill>
                <a:schemeClr val="tx2">
                  <a:satMod val="130000"/>
                </a:schemeClr>
              </a:solidFill>
              <a:latin typeface="Kruti Dev 011" pitchFamily="2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bXySaM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yksdra</a:t>
            </a:r>
            <a:r>
              <a:rPr lang="en-US" dirty="0" smtClean="0">
                <a:latin typeface="Kruti Dev 011" pitchFamily="2" charset="0"/>
              </a:rPr>
              <a:t>=h; ‘</a:t>
            </a:r>
            <a:r>
              <a:rPr lang="en-US" dirty="0" err="1" smtClean="0">
                <a:latin typeface="Kruti Dev 011" pitchFamily="2" charset="0"/>
              </a:rPr>
              <a:t>kklu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ckotwn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jktin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cus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jguk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fczfV’kokfl;ks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euksHkkouk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izks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xkuZj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vuqlkj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ljdkj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fLFkj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rFkk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yksdfiz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cuus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fy</a:t>
            </a:r>
            <a:r>
              <a:rPr lang="en-US" dirty="0" smtClean="0">
                <a:latin typeface="Kruti Dev 011" pitchFamily="2" charset="0"/>
              </a:rPr>
              <a:t>, </a:t>
            </a:r>
            <a:r>
              <a:rPr lang="en-US" dirty="0" err="1" smtClean="0">
                <a:latin typeface="Kruti Dev 011" pitchFamily="2" charset="0"/>
              </a:rPr>
              <a:t>turk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euksHkkoks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uSfrd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Hkkouk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vuq#i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djuk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pkfg;sA</a:t>
            </a:r>
            <a:endParaRPr lang="en-US" dirty="0" smtClean="0">
              <a:latin typeface="Kruti Dev 011" pitchFamily="2" charset="0"/>
            </a:endParaRPr>
          </a:p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lQy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jktuhfrK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dq’ky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euksoSKkfud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gksuk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pkfg,A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egkRek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xka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kh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fgVyj</a:t>
            </a:r>
            <a:r>
              <a:rPr lang="en-US" dirty="0" smtClean="0">
                <a:latin typeface="Kruti Dev 011" pitchFamily="2" charset="0"/>
              </a:rPr>
              <a:t>] #</a:t>
            </a:r>
            <a:r>
              <a:rPr lang="en-US" dirty="0" err="1" smtClean="0">
                <a:latin typeface="Kruti Dev 011" pitchFamily="2" charset="0"/>
              </a:rPr>
              <a:t>tosYV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eksnh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vkfnA</a:t>
            </a:r>
            <a:r>
              <a:rPr lang="en-US" dirty="0" smtClean="0">
                <a:latin typeface="Kruti Dev 011" pitchFamily="2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47402DA-7F48-4B87-A60A-346B921DB692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70D10F-F447-4542-81E6-A759B117DFF0}" type="slidenum">
              <a:rPr lang="en-US" altLang="en-US"/>
              <a:pPr>
                <a:defRPr/>
              </a:pPr>
              <a:t>43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54274" grpId="0"/>
      <p:bldP spid="3993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993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993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993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993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993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993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993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993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993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993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  <a:t> </a:t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</a:br>
            <a:r>
              <a:rPr lang="en-US" dirty="0" err="1" smtClean="0">
                <a:latin typeface="Kruti Dev 011" pitchFamily="2" charset="0"/>
              </a:rPr>
              <a:t>euksoSKkfud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fof</a:t>
            </a:r>
            <a:r>
              <a:rPr lang="en-US" dirty="0" smtClean="0">
                <a:latin typeface="Kruti Dev 011" pitchFamily="2" charset="0"/>
              </a:rPr>
              <a:t>/k dh </a:t>
            </a:r>
            <a:r>
              <a:rPr lang="en-US" dirty="0" err="1" smtClean="0">
                <a:latin typeface="Kruti Dev 011" pitchFamily="2" charset="0"/>
              </a:rPr>
              <a:t>lhek,a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euksfoKku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O;fDr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O;fDr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#</a:t>
            </a:r>
            <a:r>
              <a:rPr lang="en-US" dirty="0" err="1" smtClean="0">
                <a:latin typeface="Kruti Dev 011" pitchFamily="2" charset="0"/>
              </a:rPr>
              <a:t>i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</a:t>
            </a:r>
            <a:r>
              <a:rPr lang="en-US" dirty="0" smtClean="0">
                <a:latin typeface="Kruti Dev 011" pitchFamily="2" charset="0"/>
              </a:rPr>
              <a:t> v/;;u </a:t>
            </a:r>
            <a:r>
              <a:rPr lang="en-US" dirty="0" err="1" smtClean="0">
                <a:latin typeface="Kruti Dev 011" pitchFamily="2" charset="0"/>
              </a:rPr>
              <a:t>djrk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fdUrq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O;fDr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lkekftd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izk.kh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#</a:t>
            </a:r>
            <a:r>
              <a:rPr lang="en-US" dirty="0" err="1" smtClean="0">
                <a:latin typeface="Kruti Dev 011" pitchFamily="2" charset="0"/>
              </a:rPr>
              <a:t>i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</a:t>
            </a:r>
            <a:r>
              <a:rPr lang="en-US" dirty="0" smtClean="0">
                <a:latin typeface="Kruti Dev 011" pitchFamily="2" charset="0"/>
              </a:rPr>
              <a:t> v/;;u </a:t>
            </a:r>
            <a:r>
              <a:rPr lang="en-US" dirty="0" err="1" smtClean="0">
                <a:latin typeface="Kruti Dev 011" pitchFamily="2" charset="0"/>
              </a:rPr>
              <a:t>fd;k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tkrk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pPr algn="just" eaLnBrk="1" hangingPunct="1"/>
            <a:endParaRPr lang="en-US" dirty="0" smtClean="0">
              <a:latin typeface="Kruti Dev 011" pitchFamily="2" charset="0"/>
            </a:endParaRPr>
          </a:p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euksoSKkfud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lEcU</a:t>
            </a:r>
            <a:r>
              <a:rPr lang="en-US" dirty="0" smtClean="0">
                <a:latin typeface="Kruti Dev 011" pitchFamily="2" charset="0"/>
              </a:rPr>
              <a:t>/k ;</a:t>
            </a:r>
            <a:r>
              <a:rPr lang="en-US" dirty="0" err="1" smtClean="0">
                <a:latin typeface="Kruti Dev 011" pitchFamily="2" charset="0"/>
              </a:rPr>
              <a:t>FkkFkZ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vkn’kZ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ughaA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laLFkkvks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vkn’kZ</a:t>
            </a:r>
            <a:r>
              <a:rPr lang="en-US" dirty="0" smtClean="0">
                <a:latin typeface="Kruti Dev 011" pitchFamily="2" charset="0"/>
              </a:rPr>
              <a:t> #</a:t>
            </a:r>
            <a:r>
              <a:rPr lang="en-US" dirty="0" err="1" smtClean="0">
                <a:latin typeface="Kruti Dev 011" pitchFamily="2" charset="0"/>
              </a:rPr>
              <a:t>i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fopkj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djrs</a:t>
            </a:r>
            <a:r>
              <a:rPr lang="en-US" dirty="0" smtClean="0">
                <a:latin typeface="Kruti Dev 011" pitchFamily="2" charset="0"/>
              </a:rPr>
              <a:t> le; </a:t>
            </a:r>
            <a:r>
              <a:rPr lang="en-US" dirty="0" err="1" smtClean="0">
                <a:latin typeface="Kruti Dev 011" pitchFamily="2" charset="0"/>
              </a:rPr>
              <a:t>euksfoKku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rqyuk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uhfr’kk</a:t>
            </a:r>
            <a:r>
              <a:rPr lang="en-US" dirty="0" smtClean="0">
                <a:latin typeface="Kruti Dev 011" pitchFamily="2" charset="0"/>
              </a:rPr>
              <a:t>”= </a:t>
            </a:r>
            <a:r>
              <a:rPr lang="en-US" dirty="0" err="1" smtClean="0">
                <a:latin typeface="Kruti Dev 011" pitchFamily="2" charset="0"/>
              </a:rPr>
              <a:t>T;knk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mi;ksxh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gksxkA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DBD53CE-68A2-4791-973A-8F4DD55FE9FA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24894-9698-4918-845E-FA0E5051774E}" type="slidenum">
              <a:rPr lang="en-US" altLang="en-US"/>
              <a:pPr>
                <a:defRPr/>
              </a:pPr>
              <a:t>44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54274" grpId="0"/>
      <p:bldP spid="4096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096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4096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096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4096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096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4096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096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4096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096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4096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</a:br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lekt'kkL</a:t>
            </a:r>
            <a:r>
              <a:rPr lang="en-US" dirty="0" smtClean="0">
                <a:latin typeface="Kruti Dev 011" pitchFamily="2" charset="0"/>
              </a:rPr>
              <a:t>=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</a:br>
            <a:endParaRPr lang="en-US" dirty="0" smtClean="0">
              <a:solidFill>
                <a:schemeClr val="tx2">
                  <a:satMod val="130000"/>
                </a:schemeClr>
              </a:solidFill>
              <a:latin typeface="Kruti Dev 011" pitchFamily="2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laLFkk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fodkl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ekuo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LokHkkfod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uSlfxZd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izo`fRr;ksa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;</a:t>
            </a:r>
            <a:r>
              <a:rPr lang="en-US" dirty="0" err="1" smtClean="0">
                <a:latin typeface="Kruti Dev 011" pitchFamily="2" charset="0"/>
              </a:rPr>
              <a:t>ksxnku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jgk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jDr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lEcU</a:t>
            </a:r>
            <a:r>
              <a:rPr lang="en-US" dirty="0" smtClean="0">
                <a:latin typeface="Kruti Dev 011" pitchFamily="2" charset="0"/>
              </a:rPr>
              <a:t>/k] /</a:t>
            </a:r>
            <a:r>
              <a:rPr lang="en-US" dirty="0" err="1" smtClean="0">
                <a:latin typeface="Kruti Dev 011" pitchFamily="2" charset="0"/>
              </a:rPr>
              <a:t>keZ</a:t>
            </a:r>
            <a:r>
              <a:rPr lang="en-US" dirty="0" smtClean="0">
                <a:latin typeface="Kruti Dev 011" pitchFamily="2" charset="0"/>
              </a:rPr>
              <a:t>] ;q)] ’</a:t>
            </a:r>
            <a:r>
              <a:rPr lang="en-US" dirty="0" err="1" smtClean="0">
                <a:latin typeface="Kruti Dev 011" pitchFamily="2" charset="0"/>
              </a:rPr>
              <a:t>kfDr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vkfn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egRoiw.k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rRo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jgsa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pPr algn="just" eaLnBrk="1" hangingPunct="1"/>
            <a:endParaRPr lang="en-US" dirty="0" smtClean="0">
              <a:latin typeface="Kruti Dev 011" pitchFamily="2" charset="0"/>
            </a:endParaRPr>
          </a:p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Hkkjrh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lekt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izHkko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fo’ys”k.k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djsa</a:t>
            </a:r>
            <a:r>
              <a:rPr lang="en-US" dirty="0" smtClean="0">
                <a:latin typeface="Kruti Dev 011" pitchFamily="2" charset="0"/>
              </a:rPr>
              <a:t>\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080AF53-2A9B-4783-98D8-CF50F0780B45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42E6D5-554D-4665-B09A-48F6DD4E7FA5}" type="slidenum">
              <a:rPr lang="en-US" altLang="en-US"/>
              <a:pPr>
                <a:defRPr/>
              </a:pPr>
              <a:t>45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90115" grpId="0"/>
      <p:bldP spid="4198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98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4198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98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4198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98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4198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98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4198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98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4198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</a:br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Hkwxksy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</a:br>
            <a:endParaRPr lang="en-US" dirty="0" smtClean="0">
              <a:solidFill>
                <a:schemeClr val="tx2">
                  <a:satMod val="130000"/>
                </a:schemeClr>
              </a:solidFill>
              <a:latin typeface="Kruti Dev 011" pitchFamily="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fdlh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Hkh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ns’k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HkkSxkSfyd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fLFkfr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izHkko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O;oLFkk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iM+rk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if‘peh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f’k;k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 </a:t>
            </a:r>
            <a:r>
              <a:rPr lang="en-US" dirty="0" err="1" smtClean="0">
                <a:latin typeface="Kruti Dev 011" pitchFamily="2" charset="0"/>
              </a:rPr>
              <a:t>vkfFkZd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fodkl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nf</a:t>
            </a:r>
            <a:r>
              <a:rPr lang="en-US" dirty="0" smtClean="0">
                <a:latin typeface="Kruti Dev 011" pitchFamily="2" charset="0"/>
              </a:rPr>
              <a:t>{k.kh ,</a:t>
            </a:r>
            <a:r>
              <a:rPr lang="en-US" dirty="0" err="1" smtClean="0">
                <a:latin typeface="Kruti Dev 011" pitchFamily="2" charset="0"/>
              </a:rPr>
              <a:t>f’k;k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vkradokn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xjhch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leL;k,a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ihNs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HkkSxksfyd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ifjfLFkfr;ksa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Hkh</a:t>
            </a:r>
            <a:r>
              <a:rPr lang="en-US" dirty="0" smtClean="0">
                <a:latin typeface="Kruti Dev 011" pitchFamily="2" charset="0"/>
              </a:rPr>
              <a:t> ;</a:t>
            </a:r>
            <a:r>
              <a:rPr lang="en-US" dirty="0" err="1" smtClean="0">
                <a:latin typeface="Kruti Dev 011" pitchFamily="2" charset="0"/>
              </a:rPr>
              <a:t>ksxnku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vesfjdk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oSf’od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fLFkfr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fuekZ.k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HkkSxksfyd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ifjfLFkfr;ksa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egRoiw.kZ</a:t>
            </a:r>
            <a:r>
              <a:rPr lang="en-US" dirty="0" smtClean="0">
                <a:latin typeface="Kruti Dev 011" pitchFamily="2" charset="0"/>
              </a:rPr>
              <a:t> ;</a:t>
            </a:r>
            <a:r>
              <a:rPr lang="en-US" dirty="0" err="1" smtClean="0">
                <a:latin typeface="Kruti Dev 011" pitchFamily="2" charset="0"/>
              </a:rPr>
              <a:t>ksxnku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89A733B-2D1B-4BE5-9CD7-2FE7D52486BD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9FC66-1335-46F9-95A0-82461CCB5CED}" type="slidenum">
              <a:rPr lang="en-US" altLang="en-US"/>
              <a:pPr>
                <a:defRPr/>
              </a:pPr>
              <a:t>46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91139" grpId="0"/>
      <p:bldP spid="430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301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301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301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301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301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</a:br>
            <a:r>
              <a:rPr lang="en-US" dirty="0" err="1" smtClean="0">
                <a:latin typeface="Kruti Dev 011" pitchFamily="2" charset="0"/>
              </a:rPr>
              <a:t>jktuhfr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foKku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Hkwxksy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</a:br>
            <a:endParaRPr lang="en-US" dirty="0" smtClean="0">
              <a:solidFill>
                <a:schemeClr val="tx2">
                  <a:satMod val="130000"/>
                </a:schemeClr>
              </a:solidFill>
              <a:latin typeface="Kruti Dev 011" pitchFamily="2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cksank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igyk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slk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fopkjd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ftlus</a:t>
            </a:r>
            <a:r>
              <a:rPr lang="en-US" dirty="0" smtClean="0">
                <a:latin typeface="Kruti Dev 011" pitchFamily="2" charset="0"/>
              </a:rPr>
              <a:t> ;g </a:t>
            </a:r>
            <a:r>
              <a:rPr lang="en-US" dirty="0" err="1" smtClean="0">
                <a:latin typeface="Kruti Dev 011" pitchFamily="2" charset="0"/>
              </a:rPr>
              <a:t>dgk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izR;sd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ns’k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fy</a:t>
            </a:r>
            <a:r>
              <a:rPr lang="en-US" dirty="0" smtClean="0">
                <a:latin typeface="Kruti Dev 011" pitchFamily="2" charset="0"/>
              </a:rPr>
              <a:t>, </a:t>
            </a:r>
            <a:r>
              <a:rPr lang="en-US" dirty="0" err="1" smtClean="0">
                <a:latin typeface="Kruti Dev 011" pitchFamily="2" charset="0"/>
              </a:rPr>
              <a:t>vyx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vyx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O;oLFkk,a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gksuh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pkfg;s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D;ksafd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lHkh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O;oLFkk,a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lHkh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ns’kks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ykxw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ugha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ldrh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EakkUVsLD;w</a:t>
            </a:r>
            <a:r>
              <a:rPr lang="en-US" dirty="0" smtClean="0">
                <a:latin typeface="Kruti Dev 011" pitchFamily="2" charset="0"/>
              </a:rPr>
              <a:t> us </a:t>
            </a:r>
            <a:r>
              <a:rPr lang="en-US" dirty="0" err="1" smtClean="0">
                <a:latin typeface="Kruti Dev 011" pitchFamily="2" charset="0"/>
              </a:rPr>
              <a:t>HkkSxksfyd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O;oLFkkvks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foHkktu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fd;kA</a:t>
            </a:r>
            <a:endParaRPr lang="en-US" dirty="0" smtClean="0">
              <a:latin typeface="Kruti Dev 011" pitchFamily="2" charset="0"/>
            </a:endParaRPr>
          </a:p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O;oLFkk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Hkh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Hkwxksy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izHkkfor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djrh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tSLsk</a:t>
            </a:r>
            <a:r>
              <a:rPr lang="en-US" dirty="0" smtClean="0">
                <a:latin typeface="Kruti Dev 011" pitchFamily="2" charset="0"/>
              </a:rPr>
              <a:t>&amp; unh </a:t>
            </a:r>
            <a:r>
              <a:rPr lang="en-US" dirty="0" err="1" smtClean="0">
                <a:latin typeface="Kruti Dev 011" pitchFamily="2" charset="0"/>
              </a:rPr>
              <a:t>tksM+ks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ifj;kstukA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10F8CC-3A8B-4A03-B590-D090B557CD44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474DDF-6FD9-48C4-A4CE-3F6865C8286E}" type="slidenum">
              <a:rPr lang="en-US" altLang="en-US"/>
              <a:pPr>
                <a:defRPr/>
              </a:pPr>
              <a:t>47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92163" grpId="0"/>
      <p:bldP spid="4403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403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4403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403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4403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403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4403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403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4403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403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4403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sz="39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9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900" dirty="0" smtClean="0"/>
              <a:t>Unit I</a:t>
            </a:r>
            <a:r>
              <a:rPr lang="en-US" sz="39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9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sz="39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264866" eaLnBrk="1" hangingPunct="1"/>
            <a:r>
              <a:rPr lang="en-US" sz="2900" dirty="0" smtClean="0">
                <a:solidFill>
                  <a:schemeClr val="tx1"/>
                </a:solidFill>
                <a:latin typeface="Kruti Dev 011" pitchFamily="2" charset="0"/>
              </a:rPr>
              <a:t>v/;;u dh </a:t>
            </a:r>
            <a:r>
              <a:rPr lang="en-US" sz="2900" dirty="0" err="1" smtClean="0">
                <a:solidFill>
                  <a:schemeClr val="tx1"/>
                </a:solidFill>
                <a:latin typeface="Kruti Dev 011" pitchFamily="2" charset="0"/>
              </a:rPr>
              <a:t>fof</a:t>
            </a:r>
            <a:r>
              <a:rPr lang="en-US" sz="2900" dirty="0" smtClean="0">
                <a:solidFill>
                  <a:schemeClr val="tx1"/>
                </a:solidFill>
                <a:latin typeface="Kruti Dev 011" pitchFamily="2" charset="0"/>
              </a:rPr>
              <a:t>/</a:t>
            </a:r>
            <a:r>
              <a:rPr lang="en-US" sz="2900" dirty="0" err="1" smtClean="0">
                <a:solidFill>
                  <a:schemeClr val="tx1"/>
                </a:solidFill>
                <a:latin typeface="Kruti Dev 011" pitchFamily="2" charset="0"/>
              </a:rPr>
              <a:t>k;ka</a:t>
            </a:r>
            <a:endParaRPr lang="en-US" sz="2900" dirty="0" smtClean="0">
              <a:solidFill>
                <a:schemeClr val="tx1"/>
              </a:solidFill>
              <a:latin typeface="Kruti Dev 011" pitchFamily="2" charset="0"/>
            </a:endParaRPr>
          </a:p>
          <a:p>
            <a:pPr indent="-264866" eaLnBrk="1" hangingPunct="1"/>
            <a:r>
              <a:rPr lang="en-US" sz="2900" dirty="0" smtClean="0">
                <a:solidFill>
                  <a:schemeClr val="tx1"/>
                </a:solidFill>
              </a:rPr>
              <a:t>Methods of Study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59FFC46-893F-4697-A96C-8A886758B6C6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849A5289-8EF6-41F4-8D1F-D2F2F7A92941}" type="slidenum">
              <a:rPr lang="en-US" altLang="en-US"/>
              <a:pPr>
                <a:defRPr/>
              </a:pPr>
              <a:t>48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7F4DDB0-2D43-43C8-91D5-986D7D1265AF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1C1B77-7E8B-474A-AA18-4D0B71BF0669}" type="slidenum">
              <a:rPr lang="en-US" altLang="en-US"/>
              <a:pPr>
                <a:defRPr/>
              </a:pPr>
              <a:t>49</a:t>
            </a:fld>
            <a:endParaRPr lang="en-US" alt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96336"/>
            <a:ext cx="9052560" cy="1215813"/>
          </a:xfrm>
        </p:spPr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izeq</a:t>
            </a:r>
            <a:r>
              <a:rPr lang="en-US" dirty="0" smtClean="0">
                <a:latin typeface="Kruti Dev 011" pitchFamily="2" charset="0"/>
              </a:rPr>
              <a:t>[k </a:t>
            </a:r>
            <a:r>
              <a:rPr lang="en-US" dirty="0" err="1" smtClean="0">
                <a:latin typeface="Kruti Dev 011" pitchFamily="2" charset="0"/>
              </a:rPr>
              <a:t>i</a:t>
            </a:r>
            <a:r>
              <a:rPr lang="en-US" dirty="0" smtClean="0">
                <a:latin typeface="Kruti Dev 011" pitchFamily="2" charset="0"/>
              </a:rPr>
              <a:t>)</a:t>
            </a:r>
            <a:r>
              <a:rPr lang="en-US" dirty="0" err="1" smtClean="0">
                <a:latin typeface="Kruti Dev 011" pitchFamily="2" charset="0"/>
              </a:rPr>
              <a:t>fr;ka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06882"/>
            <a:ext cx="9052560" cy="4832773"/>
          </a:xfrm>
        </p:spPr>
        <p:txBody>
          <a:bodyPr/>
          <a:lstStyle/>
          <a:p>
            <a:pPr eaLnBrk="1" hangingPunct="1"/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vk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kqfud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oSKkfud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dky</a:t>
            </a:r>
            <a:r>
              <a:rPr lang="en-US" sz="3700" dirty="0" smtClean="0">
                <a:latin typeface="Kruti Dev 011" pitchFamily="2" charset="0"/>
              </a:rPr>
              <a:t>&amp;</a:t>
            </a:r>
          </a:p>
          <a:p>
            <a:pPr eaLnBrk="1" hangingPunct="1">
              <a:buFont typeface="Arial" charset="0"/>
              <a:buNone/>
            </a:pPr>
            <a:r>
              <a:rPr lang="en-US" sz="3700" dirty="0" smtClean="0">
                <a:latin typeface="Kruti Dev 011" pitchFamily="2" charset="0"/>
              </a:rPr>
              <a:t>				&amp; </a:t>
            </a:r>
            <a:r>
              <a:rPr lang="en-US" sz="3700" dirty="0" err="1" smtClean="0">
                <a:latin typeface="Kruti Dev 011" pitchFamily="2" charset="0"/>
              </a:rPr>
              <a:t>vkxeukRed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</a:t>
            </a:r>
            <a:r>
              <a:rPr lang="en-US" sz="3700" dirty="0" smtClean="0">
                <a:latin typeface="Kruti Dev 011" pitchFamily="2" charset="0"/>
              </a:rPr>
              <a:t>}</a:t>
            </a:r>
            <a:r>
              <a:rPr lang="en-US" sz="3700" dirty="0" err="1" smtClean="0">
                <a:latin typeface="Kruti Dev 011" pitchFamily="2" charset="0"/>
              </a:rPr>
              <a:t>fr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700" dirty="0" smtClean="0">
                <a:latin typeface="Kruti Dev 011" pitchFamily="2" charset="0"/>
              </a:rPr>
              <a:t>				  </a:t>
            </a:r>
            <a:r>
              <a:rPr lang="en-US" sz="3700" dirty="0" err="1" smtClean="0">
                <a:latin typeface="Kruti Dev 011" pitchFamily="2" charset="0"/>
              </a:rPr>
              <a:t>fof'k"B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lkekU</a:t>
            </a:r>
            <a:r>
              <a:rPr lang="en-US" sz="3700" dirty="0" smtClean="0">
                <a:latin typeface="Kruti Dev 011" pitchFamily="2" charset="0"/>
              </a:rPr>
              <a:t>; </a:t>
            </a:r>
          </a:p>
          <a:p>
            <a:pPr eaLnBrk="1" hangingPunct="1"/>
            <a:endParaRPr lang="en-US" sz="3700" dirty="0" smtClean="0">
              <a:latin typeface="Kruti Dev 010" pitchFamily="2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Unit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9037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 err="1" smtClean="0">
                <a:latin typeface="Kruti Dev 011" pitchFamily="2" charset="0"/>
              </a:rPr>
              <a:t>lEizHkqrk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dk</a:t>
            </a:r>
            <a:r>
              <a:rPr lang="en-US" sz="3600" dirty="0" smtClean="0">
                <a:latin typeface="Kruti Dev 011" pitchFamily="2" charset="0"/>
              </a:rPr>
              <a:t> fl)</a:t>
            </a:r>
            <a:r>
              <a:rPr lang="en-US" sz="3600" dirty="0" err="1" smtClean="0">
                <a:latin typeface="Kruti Dev 011" pitchFamily="2" charset="0"/>
              </a:rPr>
              <a:t>kUr</a:t>
            </a:r>
            <a:endParaRPr lang="en-US" sz="3600" dirty="0" smtClean="0">
              <a:latin typeface="Kruti Dev 011" pitchFamily="2" charset="0"/>
            </a:endParaRPr>
          </a:p>
          <a:p>
            <a:pPr marL="793609" lvl="1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500" dirty="0" smtClean="0"/>
              <a:t>Concepts of Sovereignty</a:t>
            </a:r>
          </a:p>
          <a:p>
            <a:pPr marL="379037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dkuwu</a:t>
            </a:r>
            <a:endParaRPr lang="en-US" dirty="0" smtClean="0">
              <a:latin typeface="Kruti Dev 011" pitchFamily="2" charset="0"/>
            </a:endParaRPr>
          </a:p>
          <a:p>
            <a:pPr marL="793609" lvl="1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Law</a:t>
            </a:r>
            <a:endParaRPr lang="en-US" dirty="0" smtClean="0">
              <a:latin typeface="Kruti Dev 011" pitchFamily="2" charset="0"/>
            </a:endParaRPr>
          </a:p>
          <a:p>
            <a:pPr marL="379037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U;k</a:t>
            </a:r>
            <a:r>
              <a:rPr lang="en-US" dirty="0" smtClean="0">
                <a:latin typeface="Kruti Dev 011" pitchFamily="2" charset="0"/>
              </a:rPr>
              <a:t>;</a:t>
            </a:r>
          </a:p>
          <a:p>
            <a:pPr marL="663315" lvl="1" indent="-24637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Justice</a:t>
            </a:r>
          </a:p>
          <a:p>
            <a:pPr marL="379037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Kruti Dev 011" pitchFamily="2" charset="0"/>
              </a:rPr>
              <a:t>Lora=</a:t>
            </a:r>
            <a:r>
              <a:rPr lang="en-US" dirty="0" err="1" smtClean="0">
                <a:latin typeface="Kruti Dev 011" pitchFamily="2" charset="0"/>
              </a:rPr>
              <a:t>rk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lekurk</a:t>
            </a:r>
            <a:endParaRPr lang="en-US" dirty="0" smtClean="0">
              <a:latin typeface="Kruti Dev 011" pitchFamily="2" charset="0"/>
            </a:endParaRPr>
          </a:p>
          <a:p>
            <a:pPr marL="663315" lvl="1" indent="-24637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Liberty and </a:t>
            </a:r>
            <a:r>
              <a:rPr lang="en-US" sz="3300" dirty="0" smtClean="0"/>
              <a:t>Equality.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34F133F-26D9-41CE-9F0F-CB522DB3C7E9}" type="datetime3">
              <a:rPr lang="en-US" altLang="en-US" smtClean="0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for the 1st year UG students of MGKVP by Dr Ravi Prakash, GGDC Sewapuri, Varanasi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1EA8D-9E7F-4B44-849F-99C80F7633F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CC27FD-608C-4627-BFDA-A79E61ECECF4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B25794-6D6C-4FA5-9B0F-1349C1BB6BA9}" type="slidenum">
              <a:rPr lang="en-US" altLang="en-US"/>
              <a:pPr>
                <a:defRPr/>
              </a:pPr>
              <a:t>50</a:t>
            </a:fld>
            <a:endParaRPr lang="en-US" alt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96336"/>
            <a:ext cx="9052560" cy="1215813"/>
          </a:xfrm>
        </p:spPr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sz="3900" dirty="0" err="1" smtClean="0">
                <a:latin typeface="Kruti Dev 011" pitchFamily="2" charset="0"/>
              </a:rPr>
              <a:t>jktuhfr</a:t>
            </a:r>
            <a:r>
              <a:rPr lang="en-US" sz="3900" dirty="0" smtClean="0">
                <a:latin typeface="Kruti Dev 011" pitchFamily="2" charset="0"/>
              </a:rPr>
              <a:t> </a:t>
            </a:r>
            <a:r>
              <a:rPr lang="en-US" sz="3900" dirty="0" err="1" smtClean="0">
                <a:latin typeface="Kruti Dev 011" pitchFamily="2" charset="0"/>
              </a:rPr>
              <a:t>foKku</a:t>
            </a:r>
            <a:r>
              <a:rPr lang="en-US" sz="3900" dirty="0" smtClean="0">
                <a:latin typeface="Kruti Dev 011" pitchFamily="2" charset="0"/>
              </a:rPr>
              <a:t> dh </a:t>
            </a:r>
            <a:r>
              <a:rPr lang="en-US" sz="3900" dirty="0" err="1" smtClean="0">
                <a:latin typeface="Kruti Dev 011" pitchFamily="2" charset="0"/>
              </a:rPr>
              <a:t>ds</a:t>
            </a:r>
            <a:r>
              <a:rPr lang="en-US" sz="3900" dirty="0" smtClean="0">
                <a:latin typeface="Kruti Dev 011" pitchFamily="2" charset="0"/>
              </a:rPr>
              <a:t> v/;;u dh </a:t>
            </a:r>
            <a:r>
              <a:rPr lang="en-US" sz="3900" dirty="0" err="1" smtClean="0">
                <a:latin typeface="Kruti Dev 011" pitchFamily="2" charset="0"/>
              </a:rPr>
              <a:t>izeq</a:t>
            </a:r>
            <a:r>
              <a:rPr lang="en-US" sz="3900" dirty="0" smtClean="0">
                <a:latin typeface="Kruti Dev 011" pitchFamily="2" charset="0"/>
              </a:rPr>
              <a:t>[k </a:t>
            </a:r>
            <a:r>
              <a:rPr lang="en-US" sz="3900" dirty="0" err="1" smtClean="0">
                <a:latin typeface="Kruti Dev 011" pitchFamily="2" charset="0"/>
              </a:rPr>
              <a:t>i</a:t>
            </a:r>
            <a:r>
              <a:rPr lang="en-US" sz="3900" dirty="0" smtClean="0">
                <a:latin typeface="Kruti Dev 011" pitchFamily="2" charset="0"/>
              </a:rPr>
              <a:t>)</a:t>
            </a:r>
            <a:r>
              <a:rPr lang="en-US" sz="3900" dirty="0" err="1" smtClean="0">
                <a:latin typeface="Kruti Dev 011" pitchFamily="2" charset="0"/>
              </a:rPr>
              <a:t>fr;ka</a:t>
            </a:r>
            <a:endParaRPr lang="en-US" sz="3900" dirty="0" smtClean="0">
              <a:latin typeface="Kruti Dev 011" pitchFamily="2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06882"/>
            <a:ext cx="9052560" cy="4832773"/>
          </a:xfrm>
        </p:spPr>
        <p:txBody>
          <a:bodyPr/>
          <a:lstStyle/>
          <a:p>
            <a:pPr eaLnBrk="1" hangingPunct="1"/>
            <a:r>
              <a:rPr lang="en-US" sz="58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ijEijkxr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</a:t>
            </a:r>
            <a:r>
              <a:rPr lang="en-US" sz="3700" dirty="0" smtClean="0">
                <a:latin typeface="Kruti Dev 011" pitchFamily="2" charset="0"/>
              </a:rPr>
              <a:t>)</a:t>
            </a:r>
            <a:r>
              <a:rPr lang="en-US" sz="3700" dirty="0" err="1" smtClean="0">
                <a:latin typeface="Kruti Dev 011" pitchFamily="2" charset="0"/>
              </a:rPr>
              <a:t>fr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700" dirty="0" smtClean="0">
                <a:latin typeface="Kruti Dev 010" pitchFamily="2" charset="0"/>
              </a:rPr>
              <a:t> 			&amp;</a:t>
            </a:r>
            <a:r>
              <a:rPr lang="en-US" sz="3700" dirty="0" err="1" smtClean="0">
                <a:latin typeface="Kruti Dev 011" pitchFamily="2" charset="0"/>
              </a:rPr>
              <a:t>fuxeukRed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</a:t>
            </a:r>
            <a:r>
              <a:rPr lang="en-US" sz="3700" dirty="0" smtClean="0">
                <a:latin typeface="Kruti Dev 011" pitchFamily="2" charset="0"/>
              </a:rPr>
              <a:t>}</a:t>
            </a:r>
            <a:r>
              <a:rPr lang="en-US" sz="3700" dirty="0" err="1" smtClean="0">
                <a:latin typeface="Kruti Dev 011" pitchFamily="2" charset="0"/>
              </a:rPr>
              <a:t>fr</a:t>
            </a:r>
            <a:r>
              <a:rPr lang="en-US" sz="3700" dirty="0" smtClean="0">
                <a:latin typeface="Kruti Dev 011" pitchFamily="2" charset="0"/>
              </a:rPr>
              <a:t> 						 </a:t>
            </a:r>
            <a:r>
              <a:rPr lang="en-US" sz="3700" dirty="0" err="1" smtClean="0">
                <a:latin typeface="Kruti Dev 011" pitchFamily="2" charset="0"/>
              </a:rPr>
              <a:t>lkekU</a:t>
            </a:r>
            <a:r>
              <a:rPr lang="en-US" sz="3700" dirty="0" smtClean="0">
                <a:latin typeface="Kruti Dev 011" pitchFamily="2" charset="0"/>
              </a:rPr>
              <a:t>; </a:t>
            </a:r>
            <a:r>
              <a:rPr lang="en-US" sz="3700" dirty="0" err="1" smtClean="0">
                <a:latin typeface="Kruti Dev 011" pitchFamily="2" charset="0"/>
              </a:rPr>
              <a:t>ls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fof'k"B</a:t>
            </a:r>
            <a:r>
              <a:rPr lang="en-US" sz="3700" dirty="0" smtClean="0">
                <a:latin typeface="Kruti Dev 011" pitchFamily="2" charset="0"/>
              </a:rPr>
              <a:t> dh </a:t>
            </a:r>
            <a:r>
              <a:rPr lang="en-US" sz="3700" dirty="0" err="1" smtClean="0">
                <a:latin typeface="Kruti Dev 011" pitchFamily="2" charset="0"/>
              </a:rPr>
              <a:t>vksj</a:t>
            </a:r>
            <a:endParaRPr lang="en-US" sz="3700" dirty="0" smtClean="0">
              <a:latin typeface="Kruti Dev 011" pitchFamily="2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2ACE063-4D11-4253-B4EE-71404352EF0D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AC827-9B34-4820-92A3-7BFB92988052}" type="slidenum">
              <a:rPr lang="en-US" altLang="en-US"/>
              <a:pPr>
                <a:defRPr/>
              </a:pPr>
              <a:t>51</a:t>
            </a:fld>
            <a:endParaRPr lang="en-US" alt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96336"/>
            <a:ext cx="9052560" cy="1215813"/>
          </a:xfrm>
        </p:spPr>
        <p:txBody>
          <a:bodyPr rtlCol="0">
            <a:normAutofit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ijEijkxr</a:t>
            </a:r>
            <a:r>
              <a:rPr lang="en-US" sz="4100" dirty="0" smtClean="0">
                <a:latin typeface="Kruti Dev 011" pitchFamily="2" charset="0"/>
              </a:rPr>
              <a:t> v/;;u </a:t>
            </a:r>
            <a:r>
              <a:rPr lang="en-US" sz="4100" dirty="0" err="1" smtClean="0">
                <a:latin typeface="Kruti Dev 011" pitchFamily="2" charset="0"/>
              </a:rPr>
              <a:t>i</a:t>
            </a:r>
            <a:r>
              <a:rPr lang="en-US" sz="4100" dirty="0" smtClean="0">
                <a:latin typeface="Kruti Dev 011" pitchFamily="2" charset="0"/>
              </a:rPr>
              <a:t>}</a:t>
            </a:r>
            <a:r>
              <a:rPr lang="en-US" sz="4100" dirty="0" err="1" smtClean="0">
                <a:latin typeface="Kruti Dev 011" pitchFamily="2" charset="0"/>
              </a:rPr>
              <a:t>fr</a:t>
            </a:r>
            <a:endParaRPr lang="en-US" sz="4100" dirty="0" smtClean="0">
              <a:latin typeface="Kruti Dev 011" pitchFamily="2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06882"/>
            <a:ext cx="9052560" cy="4832773"/>
          </a:xfrm>
        </p:spPr>
        <p:txBody>
          <a:bodyPr/>
          <a:lstStyle/>
          <a:p>
            <a:pPr marL="355347" lvl="1" indent="-355347" eaLnBrk="1" hangingPunct="1">
              <a:buNone/>
            </a:pPr>
            <a:endParaRPr lang="en-US" sz="3700" dirty="0" smtClean="0">
              <a:latin typeface="Kruti Dev 011" pitchFamily="2" charset="0"/>
            </a:endParaRPr>
          </a:p>
          <a:p>
            <a:pPr marL="355347" lvl="1" indent="-355347" eaLnBrk="1" hangingPunct="1">
              <a:buFont typeface="Arial" charset="0"/>
              <a:buChar char="•"/>
            </a:pPr>
            <a:r>
              <a:rPr lang="en-US" sz="3700" dirty="0" err="1" smtClean="0">
                <a:latin typeface="Kruti Dev 011" pitchFamily="2" charset="0"/>
              </a:rPr>
              <a:t>i;Zos</a:t>
            </a:r>
            <a:r>
              <a:rPr lang="en-US" sz="3700" dirty="0" smtClean="0">
                <a:latin typeface="Kruti Dev 011" pitchFamily="2" charset="0"/>
              </a:rPr>
              <a:t>{</a:t>
            </a:r>
            <a:r>
              <a:rPr lang="en-US" sz="3700" dirty="0" err="1" smtClean="0">
                <a:latin typeface="Kruti Dev 011" pitchFamily="2" charset="0"/>
              </a:rPr>
              <a:t>k.kkRed</a:t>
            </a:r>
            <a:endParaRPr lang="en-US" sz="4100" dirty="0" smtClean="0">
              <a:latin typeface="Kruti Dev 011" pitchFamily="2" charset="0"/>
            </a:endParaRPr>
          </a:p>
          <a:p>
            <a:pPr eaLnBrk="1" hangingPunct="1"/>
            <a:r>
              <a:rPr lang="en-US" sz="4100" dirty="0" smtClean="0">
                <a:latin typeface="Kruti Dev 011" pitchFamily="2" charset="0"/>
              </a:rPr>
              <a:t>,</a:t>
            </a:r>
            <a:r>
              <a:rPr lang="en-US" sz="4100" dirty="0" err="1" smtClean="0">
                <a:latin typeface="Kruti Dev 011" pitchFamily="2" charset="0"/>
              </a:rPr>
              <a:t>sfrgkfld</a:t>
            </a:r>
            <a:endParaRPr lang="en-US" sz="4100" dirty="0" smtClean="0">
              <a:latin typeface="Kruti Dev 011" pitchFamily="2" charset="0"/>
            </a:endParaRPr>
          </a:p>
          <a:p>
            <a:pPr eaLnBrk="1" hangingPunct="1"/>
            <a:r>
              <a:rPr lang="en-US" sz="4100" dirty="0" err="1" smtClean="0">
                <a:latin typeface="Kruti Dev 011" pitchFamily="2" charset="0"/>
              </a:rPr>
              <a:t>rqyukRed</a:t>
            </a:r>
            <a:endParaRPr lang="en-US" sz="4100" dirty="0" smtClean="0">
              <a:latin typeface="Kruti Dev 011" pitchFamily="2" charset="0"/>
            </a:endParaRPr>
          </a:p>
          <a:p>
            <a:pPr eaLnBrk="1" hangingPunct="1"/>
            <a:r>
              <a:rPr lang="en-US" sz="4100" dirty="0" err="1" smtClean="0">
                <a:latin typeface="Kruti Dev 011" pitchFamily="2" charset="0"/>
              </a:rPr>
              <a:t>iz;ksxkRed</a:t>
            </a:r>
            <a:endParaRPr lang="en-US" sz="4100" dirty="0" smtClean="0">
              <a:latin typeface="Kruti Dev 011" pitchFamily="2" charset="0"/>
            </a:endParaRPr>
          </a:p>
          <a:p>
            <a:pPr eaLnBrk="1" hangingPunct="1"/>
            <a:r>
              <a:rPr lang="en-US" sz="4100" dirty="0" err="1" smtClean="0">
                <a:latin typeface="Kruti Dev 011" pitchFamily="2" charset="0"/>
              </a:rPr>
              <a:t>nk'kZfud</a:t>
            </a:r>
            <a:endParaRPr lang="en-US" sz="5200" dirty="0" smtClean="0">
              <a:latin typeface="Kruti Dev 011" pitchFamily="2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74A541F-BF13-46EC-BE43-B16E8340B2CF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5E187-5B4B-40FA-961D-482CDB8619DE}" type="slidenum">
              <a:rPr lang="en-US" altLang="en-US"/>
              <a:pPr>
                <a:defRPr/>
              </a:pPr>
              <a:t>52</a:t>
            </a:fld>
            <a:endParaRPr lang="en-US" alt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96336"/>
            <a:ext cx="9052560" cy="1215813"/>
          </a:xfrm>
        </p:spPr>
        <p:txBody>
          <a:bodyPr/>
          <a:lstStyle/>
          <a:p>
            <a:pPr marL="501764" eaLnBrk="1" hangingPunct="1"/>
            <a:r>
              <a:rPr lang="en-US" sz="4100" dirty="0" err="1" smtClean="0">
                <a:latin typeface="Kruti Dev 011" pitchFamily="2" charset="0"/>
              </a:rPr>
              <a:t>ijEijkxr</a:t>
            </a:r>
            <a:r>
              <a:rPr lang="en-US" sz="4100" dirty="0" smtClean="0">
                <a:latin typeface="Kruti Dev 011" pitchFamily="2" charset="0"/>
              </a:rPr>
              <a:t> v/;;u </a:t>
            </a:r>
            <a:r>
              <a:rPr lang="en-US" sz="4100" dirty="0" err="1" smtClean="0">
                <a:latin typeface="Kruti Dev 011" pitchFamily="2" charset="0"/>
              </a:rPr>
              <a:t>ds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vU</a:t>
            </a:r>
            <a:r>
              <a:rPr lang="en-US" sz="4100" dirty="0" smtClean="0">
                <a:latin typeface="Kruti Dev 011" pitchFamily="2" charset="0"/>
              </a:rPr>
              <a:t>; </a:t>
            </a:r>
            <a:r>
              <a:rPr lang="en-US" sz="4100" dirty="0" err="1" smtClean="0">
                <a:latin typeface="Kruti Dev 011" pitchFamily="2" charset="0"/>
              </a:rPr>
              <a:t>n``f"Vdksa.k</a:t>
            </a:r>
            <a:endParaRPr lang="en-US" sz="4100" dirty="0" smtClean="0">
              <a:latin typeface="Kruti Dev 011" pitchFamily="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06882"/>
            <a:ext cx="9052560" cy="4832773"/>
          </a:xfrm>
        </p:spPr>
        <p:txBody>
          <a:bodyPr rtlCol="0">
            <a:normAutofit/>
          </a:bodyPr>
          <a:lstStyle/>
          <a:p>
            <a:pPr marL="284278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700" dirty="0" err="1" smtClean="0">
                <a:latin typeface="Kruti Dev 011" pitchFamily="2" charset="0"/>
              </a:rPr>
              <a:t>lkn</a:t>
            </a:r>
            <a:r>
              <a:rPr lang="en-US" sz="3700" dirty="0" smtClean="0">
                <a:latin typeface="Kruti Dev 011" pitchFamily="2" charset="0"/>
              </a:rPr>
              <a:t>`'; </a:t>
            </a:r>
            <a:r>
              <a:rPr lang="en-US" sz="3700" dirty="0" err="1" smtClean="0">
                <a:latin typeface="Kruti Dev 011" pitchFamily="2" charset="0"/>
              </a:rPr>
              <a:t>i</a:t>
            </a:r>
            <a:r>
              <a:rPr lang="en-US" sz="3700" dirty="0" smtClean="0">
                <a:latin typeface="Kruti Dev 011" pitchFamily="2" charset="0"/>
              </a:rPr>
              <a:t>}</a:t>
            </a:r>
            <a:r>
              <a:rPr lang="en-US" sz="3700" dirty="0" err="1" smtClean="0">
                <a:latin typeface="Kruti Dev 011" pitchFamily="2" charset="0"/>
              </a:rPr>
              <a:t>fr</a:t>
            </a:r>
            <a:endParaRPr lang="en-US" sz="3700" dirty="0" smtClean="0">
              <a:latin typeface="Kruti Dev 011" pitchFamily="2" charset="0"/>
            </a:endParaRPr>
          </a:p>
          <a:p>
            <a:pPr marL="284278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700" dirty="0" err="1" smtClean="0">
                <a:latin typeface="Kruti Dev 011" pitchFamily="2" charset="0"/>
              </a:rPr>
              <a:t>oS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kkfud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</a:t>
            </a:r>
            <a:r>
              <a:rPr lang="en-US" sz="3700" dirty="0" smtClean="0">
                <a:latin typeface="Kruti Dev 011" pitchFamily="2" charset="0"/>
              </a:rPr>
              <a:t>}</a:t>
            </a:r>
            <a:r>
              <a:rPr lang="en-US" sz="3700" dirty="0" err="1" smtClean="0">
                <a:latin typeface="Kruti Dev 011" pitchFamily="2" charset="0"/>
              </a:rPr>
              <a:t>fr</a:t>
            </a:r>
            <a:endParaRPr lang="en-US" sz="3700" dirty="0" smtClean="0">
              <a:latin typeface="Kruti Dev 011" pitchFamily="2" charset="0"/>
            </a:endParaRPr>
          </a:p>
          <a:p>
            <a:pPr marL="284278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700" dirty="0" err="1" smtClean="0">
                <a:latin typeface="Kruti Dev 011" pitchFamily="2" charset="0"/>
              </a:rPr>
              <a:t>lkaf</a:t>
            </a:r>
            <a:r>
              <a:rPr lang="en-US" sz="3700" dirty="0" smtClean="0">
                <a:latin typeface="Kruti Dev 011" pitchFamily="2" charset="0"/>
              </a:rPr>
              <a:t>[;dh; </a:t>
            </a:r>
            <a:r>
              <a:rPr lang="en-US" sz="3700" dirty="0" err="1" smtClean="0">
                <a:latin typeface="Kruti Dev 011" pitchFamily="2" charset="0"/>
              </a:rPr>
              <a:t>i</a:t>
            </a:r>
            <a:r>
              <a:rPr lang="en-US" sz="3700" dirty="0" smtClean="0">
                <a:latin typeface="Kruti Dev 011" pitchFamily="2" charset="0"/>
              </a:rPr>
              <a:t>}</a:t>
            </a:r>
            <a:r>
              <a:rPr lang="en-US" sz="3700" dirty="0" err="1" smtClean="0">
                <a:latin typeface="Kruti Dev 011" pitchFamily="2" charset="0"/>
              </a:rPr>
              <a:t>fr</a:t>
            </a:r>
            <a:endParaRPr lang="en-US" sz="3700" dirty="0" smtClean="0">
              <a:latin typeface="Kruti Dev 011" pitchFamily="2" charset="0"/>
            </a:endParaRPr>
          </a:p>
          <a:p>
            <a:pPr marL="284278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700" dirty="0" err="1" smtClean="0">
                <a:latin typeface="Kruti Dev 011" pitchFamily="2" charset="0"/>
              </a:rPr>
              <a:t>tho'kk</a:t>
            </a:r>
            <a:r>
              <a:rPr lang="en-US" sz="3700" dirty="0" smtClean="0">
                <a:latin typeface="Kruti Dev 011" pitchFamily="2" charset="0"/>
              </a:rPr>
              <a:t>"=h; </a:t>
            </a:r>
            <a:r>
              <a:rPr lang="en-US" sz="3700" dirty="0" err="1" smtClean="0">
                <a:latin typeface="Kruti Dev 011" pitchFamily="2" charset="0"/>
              </a:rPr>
              <a:t>i</a:t>
            </a:r>
            <a:r>
              <a:rPr lang="en-US" sz="3700" dirty="0" smtClean="0">
                <a:latin typeface="Kruti Dev 011" pitchFamily="2" charset="0"/>
              </a:rPr>
              <a:t>}</a:t>
            </a:r>
            <a:r>
              <a:rPr lang="en-US" sz="3700" dirty="0" err="1" smtClean="0">
                <a:latin typeface="Kruti Dev 011" pitchFamily="2" charset="0"/>
              </a:rPr>
              <a:t>fr</a:t>
            </a:r>
            <a:endParaRPr lang="en-US" sz="3700" dirty="0" smtClean="0">
              <a:latin typeface="Kruti Dev 011" pitchFamily="2" charset="0"/>
            </a:endParaRPr>
          </a:p>
          <a:p>
            <a:pPr marL="284278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700" dirty="0" err="1" smtClean="0">
                <a:latin typeface="Kruti Dev 011" pitchFamily="2" charset="0"/>
              </a:rPr>
              <a:t>lekt'kk</a:t>
            </a:r>
            <a:r>
              <a:rPr lang="en-US" sz="3700" dirty="0" smtClean="0">
                <a:latin typeface="Kruti Dev 011" pitchFamily="2" charset="0"/>
              </a:rPr>
              <a:t>"=h; </a:t>
            </a:r>
            <a:r>
              <a:rPr lang="en-US" sz="3700" dirty="0" err="1" smtClean="0">
                <a:latin typeface="Kruti Dev 011" pitchFamily="2" charset="0"/>
              </a:rPr>
              <a:t>i</a:t>
            </a:r>
            <a:r>
              <a:rPr lang="en-US" sz="3700" dirty="0" smtClean="0">
                <a:latin typeface="Kruti Dev 011" pitchFamily="2" charset="0"/>
              </a:rPr>
              <a:t>}</a:t>
            </a:r>
            <a:r>
              <a:rPr lang="en-US" sz="3700" dirty="0" err="1" smtClean="0">
                <a:latin typeface="Kruti Dev 011" pitchFamily="2" charset="0"/>
              </a:rPr>
              <a:t>fr</a:t>
            </a:r>
            <a:endParaRPr lang="en-US" sz="3700" dirty="0" smtClean="0">
              <a:latin typeface="Kruti Dev 011" pitchFamily="2" charset="0"/>
            </a:endParaRPr>
          </a:p>
          <a:p>
            <a:pPr marL="284278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700" dirty="0" err="1" smtClean="0">
                <a:latin typeface="Kruti Dev 011" pitchFamily="2" charset="0"/>
              </a:rPr>
              <a:t>euksoSKkfud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</a:t>
            </a:r>
            <a:r>
              <a:rPr lang="en-US" sz="3700" dirty="0" smtClean="0">
                <a:latin typeface="Kruti Dev 011" pitchFamily="2" charset="0"/>
              </a:rPr>
              <a:t>}</a:t>
            </a:r>
            <a:r>
              <a:rPr lang="en-US" sz="3700" dirty="0" err="1" smtClean="0">
                <a:latin typeface="Kruti Dev 011" pitchFamily="2" charset="0"/>
              </a:rPr>
              <a:t>fr</a:t>
            </a:r>
            <a:endParaRPr lang="en-US" sz="3700" dirty="0" smtClean="0">
              <a:latin typeface="Kruti Dev 011" pitchFamily="2" charset="0"/>
            </a:endParaRPr>
          </a:p>
          <a:p>
            <a:pPr marL="284278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700" dirty="0" smtClean="0">
              <a:latin typeface="Kruti Dev 010" pitchFamily="2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sz="39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9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/>
              <a:t>Unit I</a:t>
            </a:r>
            <a:br>
              <a:rPr lang="en-US" dirty="0" smtClean="0"/>
            </a:br>
            <a:endParaRPr lang="en-US" sz="39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indent="-264866" eaLnBrk="1" fontAlgn="auto" hangingPunct="1">
              <a:spcAft>
                <a:spcPts val="0"/>
              </a:spcAft>
              <a:defRPr/>
            </a:pPr>
            <a:r>
              <a:rPr lang="en-US" sz="3700" dirty="0" err="1" smtClean="0">
                <a:solidFill>
                  <a:schemeClr val="tx1"/>
                </a:solidFill>
                <a:latin typeface="Kruti Dev 011" pitchFamily="2" charset="0"/>
              </a:rPr>
              <a:t>O;ogkjoknh</a:t>
            </a:r>
            <a:r>
              <a:rPr lang="en-US" sz="3700" dirty="0" smtClean="0">
                <a:solidFill>
                  <a:schemeClr val="tx1"/>
                </a:solidFill>
                <a:latin typeface="Kruti Dev 011" pitchFamily="2" charset="0"/>
              </a:rPr>
              <a:t> </a:t>
            </a:r>
            <a:r>
              <a:rPr lang="en-US" sz="3700" dirty="0" err="1" smtClean="0">
                <a:solidFill>
                  <a:schemeClr val="tx1"/>
                </a:solidFill>
                <a:latin typeface="Kruti Dev 011" pitchFamily="2" charset="0"/>
              </a:rPr>
              <a:t>mikxe</a:t>
            </a:r>
            <a:endParaRPr lang="en-US" sz="3700" dirty="0" smtClean="0">
              <a:solidFill>
                <a:schemeClr val="tx1"/>
              </a:solidFill>
              <a:latin typeface="Kruti Dev 011" pitchFamily="2" charset="0"/>
            </a:endParaRPr>
          </a:p>
          <a:p>
            <a:pPr indent="-264866" eaLnBrk="1" fontAlgn="auto" hangingPunct="1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The </a:t>
            </a:r>
            <a:r>
              <a:rPr lang="en-US" sz="3700" dirty="0" err="1" smtClean="0">
                <a:solidFill>
                  <a:schemeClr val="tx1"/>
                </a:solidFill>
              </a:rPr>
              <a:t>Behavioural</a:t>
            </a:r>
            <a:r>
              <a:rPr lang="en-US" sz="3700" dirty="0" smtClean="0">
                <a:solidFill>
                  <a:schemeClr val="tx1"/>
                </a:solidFill>
              </a:rPr>
              <a:t> Approach</a:t>
            </a:r>
            <a:r>
              <a:rPr lang="en-US" dirty="0" smtClean="0"/>
              <a:t>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59FFC46-893F-4697-A96C-8A886758B6C6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0BB42E7-34DD-4064-805A-B2EE9383BE06}" type="slidenum">
              <a:rPr lang="en-US" altLang="en-US"/>
              <a:pPr>
                <a:defRPr/>
              </a:pPr>
              <a:t>53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sz="4100" dirty="0" err="1" smtClean="0">
                <a:latin typeface="Kruti Dev 011" pitchFamily="2" charset="0"/>
              </a:rPr>
              <a:t>O;ogkjoknh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mikxe</a:t>
            </a:r>
            <a:endParaRPr lang="en-US" sz="4100" dirty="0" smtClean="0">
              <a:latin typeface="Kruti Dev 011" pitchFamily="2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O;ogkjoknh mikxe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O;ogkjokn ds fl)kUr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O;ogkjokn dh vkykspuk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mÙkjO;ogkjoknh jktuhfr foKku dh fo’ks”krk,a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O;gkjoknh&amp; mÙkjO;ogkjoknh jktuhfr foKku dk Lo#i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O;ogkjoknh&amp; mÙkjO;ogkjoknh jktuhfr foKku dk fo"k; {ks=</a:t>
            </a:r>
          </a:p>
          <a:p>
            <a:pPr eaLnBrk="1" hangingPunct="1"/>
            <a:endParaRPr lang="en-US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5E52F81-5B92-4543-9FAE-CE48B1ABB441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A7AFB8-B949-45AC-AEA0-D209D22CBD2D}" type="slidenum">
              <a:rPr lang="en-US" altLang="en-US"/>
              <a:pPr>
                <a:defRPr/>
              </a:pPr>
              <a:t>54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52226" grpId="0"/>
      <p:bldP spid="522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222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22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222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22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222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22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222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22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222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22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F884314-36A0-4AF0-8978-163C416FC9EF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6DE88B-A644-4121-BA6B-081ABA1C591E}" type="slidenum">
              <a:rPr lang="en-US" altLang="en-US"/>
              <a:pPr>
                <a:defRPr/>
              </a:pPr>
              <a:t>55</a:t>
            </a:fld>
            <a:endParaRPr lang="en-US" alt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96336"/>
            <a:ext cx="9052560" cy="1215813"/>
          </a:xfrm>
        </p:spPr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O;ogkjokn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fodkl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06882"/>
            <a:ext cx="9052560" cy="4832773"/>
          </a:xfrm>
        </p:spPr>
        <p:txBody>
          <a:bodyPr rtlCol="0">
            <a:normAutofit fontScale="92500" lnSpcReduction="10000"/>
          </a:bodyPr>
          <a:lstStyle/>
          <a:p>
            <a:pPr marL="426417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4000" dirty="0" err="1" smtClean="0">
                <a:latin typeface="Kruti Dev 011" pitchFamily="2" charset="0"/>
              </a:rPr>
              <a:t>vesfjdh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jktoSKkfudks</a:t>
            </a:r>
            <a:r>
              <a:rPr lang="en-US" sz="4000" dirty="0" smtClean="0">
                <a:latin typeface="Kruti Dev 011" pitchFamily="2" charset="0"/>
              </a:rPr>
              <a:t> }</a:t>
            </a:r>
            <a:r>
              <a:rPr lang="en-US" sz="4000" dirty="0" err="1" smtClean="0">
                <a:latin typeface="Kruti Dev 011" pitchFamily="2" charset="0"/>
              </a:rPr>
              <a:t>kjk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fodflr</a:t>
            </a:r>
            <a:endParaRPr lang="en-US" sz="4000" dirty="0" smtClean="0">
              <a:latin typeface="Kruti Dev 011" pitchFamily="2" charset="0"/>
            </a:endParaRPr>
          </a:p>
          <a:p>
            <a:pPr marL="426417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4000" dirty="0" err="1" smtClean="0">
                <a:latin typeface="Kruti Dev 011" pitchFamily="2" charset="0"/>
              </a:rPr>
              <a:t>jktuhfrd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rF;ksa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ds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O;k</a:t>
            </a:r>
            <a:r>
              <a:rPr lang="en-US" sz="4000" dirty="0" smtClean="0">
                <a:latin typeface="Kruti Dev 011" pitchFamily="2" charset="0"/>
              </a:rPr>
              <a:t>[;k ,</a:t>
            </a:r>
            <a:r>
              <a:rPr lang="en-US" sz="4000" dirty="0" err="1" smtClean="0">
                <a:latin typeface="Kruti Dev 011" pitchFamily="2" charset="0"/>
              </a:rPr>
              <a:t>oa</a:t>
            </a:r>
            <a:r>
              <a:rPr lang="en-US" sz="4000" dirty="0" smtClean="0">
                <a:latin typeface="Kruti Dev 011" pitchFamily="2" charset="0"/>
              </a:rPr>
              <a:t>  </a:t>
            </a:r>
            <a:r>
              <a:rPr lang="en-US" sz="4000" dirty="0" err="1" smtClean="0">
                <a:latin typeface="Kruti Dev 011" pitchFamily="2" charset="0"/>
              </a:rPr>
              <a:t>fo'ys"k.k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dk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rjhdk</a:t>
            </a:r>
            <a:endParaRPr lang="en-US" sz="4000" dirty="0" smtClean="0">
              <a:latin typeface="Kruti Dev 011" pitchFamily="2" charset="0"/>
            </a:endParaRPr>
          </a:p>
          <a:p>
            <a:pPr marL="426417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4000" dirty="0" err="1" smtClean="0">
                <a:latin typeface="Kruti Dev 011" pitchFamily="2" charset="0"/>
              </a:rPr>
              <a:t>eq</a:t>
            </a:r>
            <a:r>
              <a:rPr lang="en-US" sz="4000" dirty="0" smtClean="0">
                <a:latin typeface="Kruti Dev 011" pitchFamily="2" charset="0"/>
              </a:rPr>
              <a:t>[;r% f}</a:t>
            </a:r>
            <a:r>
              <a:rPr lang="en-US" sz="4000" dirty="0" err="1" smtClean="0">
                <a:latin typeface="Kruti Dev 011" pitchFamily="2" charset="0"/>
              </a:rPr>
              <a:t>rh</a:t>
            </a:r>
            <a:r>
              <a:rPr lang="en-US" sz="4000" dirty="0" smtClean="0">
                <a:latin typeface="Kruti Dev 011" pitchFamily="2" charset="0"/>
              </a:rPr>
              <a:t>; </a:t>
            </a:r>
            <a:r>
              <a:rPr lang="en-US" sz="4000" dirty="0" err="1" smtClean="0">
                <a:latin typeface="Kruti Dev 011" pitchFamily="2" charset="0"/>
              </a:rPr>
              <a:t>fo’o;q</a:t>
            </a:r>
            <a:r>
              <a:rPr lang="en-US" sz="4000" dirty="0" smtClean="0">
                <a:latin typeface="Kruti Dev 011" pitchFamily="2" charset="0"/>
              </a:rPr>
              <a:t>) </a:t>
            </a:r>
            <a:r>
              <a:rPr lang="en-US" sz="4000" dirty="0" err="1" smtClean="0">
                <a:latin typeface="Kruti Dev 011" pitchFamily="2" charset="0"/>
              </a:rPr>
              <a:t>ds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i'pkr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fodflr</a:t>
            </a:r>
            <a:endParaRPr lang="en-US" sz="4000" dirty="0" smtClean="0">
              <a:latin typeface="Kruti Dev 011" pitchFamily="2" charset="0"/>
            </a:endParaRPr>
          </a:p>
          <a:p>
            <a:pPr marL="426417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4000" dirty="0" err="1" smtClean="0">
                <a:latin typeface="Kruti Dev 011" pitchFamily="2" charset="0"/>
              </a:rPr>
              <a:t>iwoZ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esa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okykl</a:t>
            </a:r>
            <a:r>
              <a:rPr lang="en-US" sz="4000" dirty="0" smtClean="0">
                <a:latin typeface="Kruti Dev 011" pitchFamily="2" charset="0"/>
              </a:rPr>
              <a:t> ,</a:t>
            </a:r>
            <a:r>
              <a:rPr lang="en-US" sz="4000" dirty="0" err="1" smtClean="0">
                <a:latin typeface="Kruti Dev 011" pitchFamily="2" charset="0"/>
              </a:rPr>
              <a:t>oa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csaVys</a:t>
            </a:r>
            <a:r>
              <a:rPr lang="en-US" sz="4000" dirty="0" smtClean="0">
                <a:latin typeface="Kruti Dev 011" pitchFamily="2" charset="0"/>
              </a:rPr>
              <a:t> dh </a:t>
            </a:r>
            <a:r>
              <a:rPr lang="en-US" sz="4000" dirty="0" err="1" smtClean="0">
                <a:latin typeface="Kruti Dev 011" pitchFamily="2" charset="0"/>
              </a:rPr>
              <a:t>jpukvksa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esa</a:t>
            </a:r>
            <a:r>
              <a:rPr lang="en-US" sz="4000" dirty="0" smtClean="0">
                <a:latin typeface="Kruti Dev 011" pitchFamily="2" charset="0"/>
              </a:rPr>
              <a:t> </a:t>
            </a:r>
          </a:p>
          <a:p>
            <a:pPr marL="426417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4000" dirty="0" err="1" smtClean="0">
                <a:latin typeface="Kruti Dev 011" pitchFamily="2" charset="0"/>
              </a:rPr>
              <a:t>ekU;rk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fd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jktuhfrd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xfrfof</a:t>
            </a:r>
            <a:r>
              <a:rPr lang="en-US" sz="4000" dirty="0" smtClean="0">
                <a:latin typeface="Kruti Dev 011" pitchFamily="2" charset="0"/>
              </a:rPr>
              <a:t>/</a:t>
            </a:r>
            <a:r>
              <a:rPr lang="en-US" sz="4000" dirty="0" err="1" smtClean="0">
                <a:latin typeface="Kruti Dev 011" pitchFamily="2" charset="0"/>
              </a:rPr>
              <a:t>k;ksa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dk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oSKkfud</a:t>
            </a:r>
            <a:r>
              <a:rPr lang="en-US" sz="4000" dirty="0" smtClean="0">
                <a:latin typeface="Kruti Dev 011" pitchFamily="2" charset="0"/>
              </a:rPr>
              <a:t> v/;;u </a:t>
            </a:r>
            <a:r>
              <a:rPr lang="en-US" sz="4000" dirty="0" err="1" smtClean="0">
                <a:latin typeface="Kruti Dev 011" pitchFamily="2" charset="0"/>
              </a:rPr>
              <a:t>jktuhfrd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O;ogkj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ds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vk</a:t>
            </a:r>
            <a:r>
              <a:rPr lang="en-US" sz="4000" dirty="0" smtClean="0">
                <a:latin typeface="Kruti Dev 011" pitchFamily="2" charset="0"/>
              </a:rPr>
              <a:t>/</a:t>
            </a:r>
            <a:r>
              <a:rPr lang="en-US" sz="4000" dirty="0" err="1" smtClean="0">
                <a:latin typeface="Kruti Dev 011" pitchFamily="2" charset="0"/>
              </a:rPr>
              <a:t>kkj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ij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gh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lEHko</a:t>
            </a:r>
            <a:endParaRPr lang="en-US" sz="4000" dirty="0" smtClean="0">
              <a:latin typeface="Kruti Dev 011" pitchFamily="2" charset="0"/>
            </a:endParaRPr>
          </a:p>
          <a:p>
            <a:pPr marL="426417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4000" dirty="0" smtClean="0">
              <a:latin typeface="Kruti Dev 011" pitchFamily="2" charset="0"/>
            </a:endParaRPr>
          </a:p>
          <a:p>
            <a:pPr marL="426417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3800" dirty="0" smtClean="0">
              <a:latin typeface="Kruti Dev 010" pitchFamily="2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sz="4100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O;ogkjokn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ds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dkj.k</a:t>
            </a:r>
            <a:endParaRPr lang="en-US" sz="4100" dirty="0" smtClean="0">
              <a:latin typeface="Kruti Dev 011" pitchFamily="2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82962" indent="-282962" eaLnBrk="1" hangingPunct="1">
              <a:lnSpc>
                <a:spcPct val="80000"/>
              </a:lnSpc>
              <a:spcBef>
                <a:spcPts val="596"/>
              </a:spcBef>
            </a:pPr>
            <a:r>
              <a:rPr lang="en-US" sz="3700" dirty="0" err="1" smtClean="0">
                <a:latin typeface="Kruti Dev 011" pitchFamily="2" charset="0"/>
              </a:rPr>
              <a:t>ijEijkxr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jktuhfr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foKku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izfr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vlUrks"k</a:t>
            </a:r>
            <a:endParaRPr lang="en-US" sz="3700" dirty="0" smtClean="0">
              <a:latin typeface="Kruti Dev 011" pitchFamily="2" charset="0"/>
            </a:endParaRPr>
          </a:p>
          <a:p>
            <a:pPr marL="282962" indent="-282962" eaLnBrk="1" hangingPunct="1">
              <a:lnSpc>
                <a:spcPct val="80000"/>
              </a:lnSpc>
              <a:spcBef>
                <a:spcPts val="596"/>
              </a:spcBef>
            </a:pPr>
            <a:r>
              <a:rPr lang="en-US" sz="3700" dirty="0" err="1" smtClean="0">
                <a:latin typeface="Kruti Dev 011" pitchFamily="2" charset="0"/>
              </a:rPr>
              <a:t>jktuhfr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foKku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oSKkfud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cukuk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izeq</a:t>
            </a:r>
            <a:r>
              <a:rPr lang="en-US" sz="3700" dirty="0" smtClean="0">
                <a:latin typeface="Kruti Dev 011" pitchFamily="2" charset="0"/>
              </a:rPr>
              <a:t>[k </a:t>
            </a:r>
            <a:r>
              <a:rPr lang="en-US" sz="3700" dirty="0" err="1" smtClean="0">
                <a:latin typeface="Kruti Dev 011" pitchFamily="2" charset="0"/>
              </a:rPr>
              <a:t>mn~ns</a:t>
            </a:r>
            <a:r>
              <a:rPr lang="en-US" sz="3700" dirty="0" smtClean="0">
                <a:latin typeface="Kruti Dev 011" pitchFamily="2" charset="0"/>
              </a:rPr>
              <a:t>';</a:t>
            </a:r>
          </a:p>
          <a:p>
            <a:pPr marL="282962" indent="-282962" eaLnBrk="1" hangingPunct="1">
              <a:lnSpc>
                <a:spcPct val="80000"/>
              </a:lnSpc>
              <a:spcBef>
                <a:spcPts val="596"/>
              </a:spcBef>
            </a:pPr>
            <a:r>
              <a:rPr lang="en-US" sz="3700" dirty="0" smtClean="0">
                <a:latin typeface="Kruti Dev 011" pitchFamily="2" charset="0"/>
              </a:rPr>
              <a:t>,</a:t>
            </a:r>
            <a:r>
              <a:rPr lang="en-US" sz="3700" dirty="0" err="1" smtClean="0">
                <a:latin typeface="Kruti Dev 011" pitchFamily="2" charset="0"/>
              </a:rPr>
              <a:t>sfrgkfld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fodkl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vesfjdk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esa</a:t>
            </a:r>
            <a:endParaRPr lang="en-US" sz="3700" dirty="0" smtClean="0">
              <a:latin typeface="Kruti Dev 011" pitchFamily="2" charset="0"/>
            </a:endParaRPr>
          </a:p>
          <a:p>
            <a:pPr marL="282962" indent="-282962" eaLnBrk="1" hangingPunct="1">
              <a:lnSpc>
                <a:spcPct val="80000"/>
              </a:lnSpc>
              <a:spcBef>
                <a:spcPts val="596"/>
              </a:spcBef>
            </a:pPr>
            <a:r>
              <a:rPr lang="en-US" sz="3700" dirty="0" err="1" smtClean="0">
                <a:latin typeface="Kruti Dev 011" pitchFamily="2" charset="0"/>
              </a:rPr>
              <a:t>jktuhfr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foKku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dks</a:t>
            </a:r>
            <a:r>
              <a:rPr lang="en-US" sz="3700" dirty="0" smtClean="0">
                <a:latin typeface="Kruti Dev 011" pitchFamily="2" charset="0"/>
              </a:rPr>
              <a:t> ;</a:t>
            </a:r>
            <a:r>
              <a:rPr lang="en-US" sz="3700" dirty="0" err="1" smtClean="0">
                <a:latin typeface="Kruti Dev 011" pitchFamily="2" charset="0"/>
              </a:rPr>
              <a:t>FkkFkZoknh</a:t>
            </a:r>
            <a:r>
              <a:rPr lang="en-US" sz="3700" dirty="0" smtClean="0">
                <a:latin typeface="Kruti Dev 011" pitchFamily="2" charset="0"/>
              </a:rPr>
              <a:t>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vuqHkooknh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cukuk</a:t>
            </a:r>
            <a:endParaRPr lang="en-US" sz="3700" dirty="0" smtClean="0">
              <a:latin typeface="Kruti Dev 011" pitchFamily="2" charset="0"/>
            </a:endParaRPr>
          </a:p>
          <a:p>
            <a:pPr marL="282962" indent="-282962" eaLnBrk="1" hangingPunct="1">
              <a:lnSpc>
                <a:spcPct val="80000"/>
              </a:lnSpc>
              <a:spcBef>
                <a:spcPts val="596"/>
              </a:spcBef>
            </a:pPr>
            <a:endParaRPr lang="en-US" sz="4500" dirty="0" smtClean="0">
              <a:latin typeface="Kruti Dev 010" pitchFamily="2" charset="0"/>
            </a:endParaRPr>
          </a:p>
          <a:p>
            <a:pPr marL="282962" indent="-282962" eaLnBrk="1" hangingPunct="1">
              <a:lnSpc>
                <a:spcPct val="80000"/>
              </a:lnSpc>
              <a:spcBef>
                <a:spcPts val="596"/>
              </a:spcBef>
              <a:buNone/>
            </a:pPr>
            <a:r>
              <a:rPr lang="en-US" sz="1600" dirty="0" smtClean="0">
                <a:latin typeface="Kruti Dev 010" pitchFamily="2" charset="0"/>
              </a:rPr>
              <a:t>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6A56B88-E74D-44A4-AC76-2A9C0F14B9C1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78D78-19F6-4461-9513-4970C8DE5E04}" type="slidenum">
              <a:rPr lang="en-US" altLang="en-US"/>
              <a:pPr>
                <a:defRPr/>
              </a:pPr>
              <a:t>56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47106" grpId="0"/>
      <p:bldP spid="5325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2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325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325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2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325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325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2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325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325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2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325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325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2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325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325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sz="4100" dirty="0" err="1" smtClean="0">
                <a:latin typeface="Kruti Dev 011" pitchFamily="2" charset="0"/>
              </a:rPr>
              <a:t>O;ogkjokn</a:t>
            </a:r>
            <a:r>
              <a:rPr lang="en-US" sz="4100" dirty="0" smtClean="0">
                <a:latin typeface="Kruti Dev 011" pitchFamily="2" charset="0"/>
              </a:rPr>
              <a:t> dh </a:t>
            </a:r>
            <a:r>
              <a:rPr lang="en-US" sz="4100" dirty="0" err="1" smtClean="0">
                <a:latin typeface="Kruti Dev 011" pitchFamily="2" charset="0"/>
              </a:rPr>
              <a:t>fo'ks"krk,a</a:t>
            </a:r>
            <a:endParaRPr lang="en-US" sz="4100" dirty="0" smtClean="0">
              <a:latin typeface="Kruti Dev 011" pitchFamily="2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78379" indent="-292832" eaLnBrk="1" hangingPunct="1">
              <a:buFont typeface="Wingdings 2" pitchFamily="18" charset="2"/>
              <a:buChar char=""/>
            </a:pPr>
            <a:r>
              <a:rPr lang="en-US" sz="3700" dirty="0" err="1" smtClean="0">
                <a:latin typeface="Kruti Dev 011" pitchFamily="2" charset="0"/>
              </a:rPr>
              <a:t>O;fDr</a:t>
            </a:r>
            <a:r>
              <a:rPr lang="en-US" sz="3700" dirty="0" smtClean="0">
                <a:latin typeface="Kruti Dev 011" pitchFamily="2" charset="0"/>
              </a:rPr>
              <a:t> u </a:t>
            </a:r>
            <a:r>
              <a:rPr lang="en-US" sz="3700" dirty="0" err="1" smtClean="0">
                <a:latin typeface="Kruti Dev 011" pitchFamily="2" charset="0"/>
              </a:rPr>
              <a:t>fd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laLFkk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jktuhfrd</a:t>
            </a:r>
            <a:r>
              <a:rPr lang="en-US" sz="3700" dirty="0" smtClean="0">
                <a:latin typeface="Kruti Dev 011" pitchFamily="2" charset="0"/>
              </a:rPr>
              <a:t> v/;;u</a:t>
            </a:r>
          </a:p>
          <a:p>
            <a:pPr marL="378379" indent="-292832" eaLnBrk="1" hangingPunct="1">
              <a:buFont typeface="Wingdings 2" pitchFamily="18" charset="2"/>
              <a:buChar char=""/>
            </a:pPr>
            <a:r>
              <a:rPr lang="en-US" sz="3700" dirty="0" err="1" smtClean="0">
                <a:latin typeface="Kruti Dev 011" pitchFamily="2" charset="0"/>
              </a:rPr>
              <a:t>vU</a:t>
            </a:r>
            <a:r>
              <a:rPr lang="en-US" sz="3700" dirty="0" smtClean="0">
                <a:latin typeface="Kruti Dev 011" pitchFamily="2" charset="0"/>
              </a:rPr>
              <a:t>; </a:t>
            </a:r>
            <a:r>
              <a:rPr lang="en-US" sz="3700" dirty="0" err="1" smtClean="0">
                <a:latin typeface="Kruti Dev 011" pitchFamily="2" charset="0"/>
              </a:rPr>
              <a:t>lkekftd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foKkuksa</a:t>
            </a:r>
            <a:r>
              <a:rPr lang="en-US" sz="3700" dirty="0" smtClean="0">
                <a:latin typeface="Kruti Dev 011" pitchFamily="2" charset="0"/>
              </a:rPr>
              <a:t> dh ,</a:t>
            </a:r>
            <a:r>
              <a:rPr lang="en-US" sz="3700" dirty="0" err="1" smtClean="0">
                <a:latin typeface="Kruti Dev 011" pitchFamily="2" charset="0"/>
              </a:rPr>
              <a:t>drk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ij</a:t>
            </a:r>
            <a:r>
              <a:rPr lang="en-US" sz="3700" dirty="0" smtClean="0">
                <a:latin typeface="Kruti Dev 011" pitchFamily="2" charset="0"/>
              </a:rPr>
              <a:t> cy</a:t>
            </a:r>
          </a:p>
          <a:p>
            <a:pPr marL="378379" indent="-292832" eaLnBrk="1" hangingPunct="1">
              <a:buFont typeface="Wingdings 2" pitchFamily="18" charset="2"/>
              <a:buChar char=""/>
            </a:pPr>
            <a:r>
              <a:rPr lang="en-US" sz="3700" dirty="0" err="1" smtClean="0">
                <a:latin typeface="Kruti Dev 011" pitchFamily="2" charset="0"/>
              </a:rPr>
              <a:t>Lkaf</a:t>
            </a:r>
            <a:r>
              <a:rPr lang="en-US" sz="3700" dirty="0" smtClean="0">
                <a:latin typeface="Kruti Dev 011" pitchFamily="2" charset="0"/>
              </a:rPr>
              <a:t>[;dh;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ifjek.kkRed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izfof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k;ksa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leFkZd</a:t>
            </a:r>
            <a:endParaRPr lang="en-US" sz="3700" dirty="0" smtClean="0">
              <a:latin typeface="Kruti Dev 011" pitchFamily="2" charset="0"/>
            </a:endParaRPr>
          </a:p>
          <a:p>
            <a:pPr marL="378379" indent="-292832" eaLnBrk="1" hangingPunct="1">
              <a:buFont typeface="Wingdings 2" pitchFamily="18" charset="2"/>
              <a:buChar char=""/>
            </a:pPr>
            <a:r>
              <a:rPr lang="en-US" sz="3700" dirty="0" err="1" smtClean="0">
                <a:latin typeface="Kruti Dev 011" pitchFamily="2" charset="0"/>
              </a:rPr>
              <a:t>O;ofLFkr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vkuqHkfod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foKku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ekurk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gSA</a:t>
            </a:r>
            <a:r>
              <a:rPr lang="en-US" sz="3700" dirty="0" smtClean="0">
                <a:latin typeface="Kruti Dev 011" pitchFamily="2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DA50848-093F-4A31-9286-9B9BF8F03410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9DBCAA-4D26-4EE8-82D2-C39F91DBDFA9}" type="slidenum">
              <a:rPr lang="en-US" altLang="en-US"/>
              <a:pPr>
                <a:defRPr/>
              </a:pPr>
              <a:t>57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54274" grpId="0"/>
      <p:bldP spid="5427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427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427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427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427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427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427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427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427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427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427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sz="4100" dirty="0" err="1" smtClean="0">
                <a:latin typeface="Kruti Dev 011" pitchFamily="2" charset="0"/>
              </a:rPr>
              <a:t>O;ogkjokn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dk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jktuhfr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foKku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ij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izHkko</a:t>
            </a:r>
            <a:endParaRPr lang="en-US" sz="4100" dirty="0" smtClean="0">
              <a:latin typeface="Kruti Dev 011" pitchFamily="2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vuqHkokRed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oSKkfudrk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iznku</a:t>
            </a:r>
            <a:r>
              <a:rPr lang="en-US" sz="3700" dirty="0" smtClean="0">
                <a:latin typeface="Kruti Dev 011" pitchFamily="2" charset="0"/>
              </a:rPr>
              <a:t> dh </a:t>
            </a: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O;kid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n`f"Vdksa.k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fodkl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smtClean="0">
                <a:latin typeface="Kruti Dev 011" pitchFamily="2" charset="0"/>
              </a:rPr>
              <a:t>;</a:t>
            </a:r>
            <a:r>
              <a:rPr lang="en-US" sz="3700" dirty="0" err="1" smtClean="0">
                <a:latin typeface="Kruti Dev 011" pitchFamily="2" charset="0"/>
              </a:rPr>
              <a:t>FkkFkZoknh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cukus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iz;kl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uohu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</a:t>
            </a:r>
            <a:r>
              <a:rPr lang="en-US" sz="3700" dirty="0" smtClean="0">
                <a:latin typeface="Kruti Dev 011" pitchFamily="2" charset="0"/>
              </a:rPr>
              <a:t>}</a:t>
            </a:r>
            <a:r>
              <a:rPr lang="en-US" sz="3700" dirty="0" err="1" smtClean="0">
                <a:latin typeface="Kruti Dev 011" pitchFamily="2" charset="0"/>
              </a:rPr>
              <a:t>fr</a:t>
            </a:r>
            <a:r>
              <a:rPr lang="en-US" sz="3700" dirty="0" smtClean="0">
                <a:latin typeface="Kruti Dev 011" pitchFamily="2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555C0CF-A932-47BD-A2DE-FC0F5A51B9C2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47DBEE-0D60-4E98-9DB7-7E9C68C19F2C}" type="slidenum">
              <a:rPr lang="en-US" altLang="en-US"/>
              <a:pPr>
                <a:defRPr/>
              </a:pPr>
              <a:t>58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55298" grpId="0"/>
      <p:bldP spid="5529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2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529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529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2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529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529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2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529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529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2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529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529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2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529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529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Kruti Dev 011" pitchFamily="2" charset="0"/>
              </a:rPr>
              <a:t>vk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kqfud</a:t>
            </a:r>
            <a:r>
              <a:rPr lang="en-US" dirty="0" smtClean="0">
                <a:latin typeface="Kruti Dev 011" pitchFamily="2" charset="0"/>
              </a:rPr>
              <a:t> v/;;u </a:t>
            </a:r>
            <a:r>
              <a:rPr lang="en-US" dirty="0" err="1" smtClean="0">
                <a:latin typeface="Kruti Dev 011" pitchFamily="2" charset="0"/>
              </a:rPr>
              <a:t>i</a:t>
            </a:r>
            <a:r>
              <a:rPr lang="en-US" dirty="0" smtClean="0">
                <a:latin typeface="Kruti Dev 011" pitchFamily="2" charset="0"/>
              </a:rPr>
              <a:t>)</a:t>
            </a:r>
            <a:r>
              <a:rPr lang="en-US" dirty="0" err="1" smtClean="0">
                <a:latin typeface="Kruti Dev 011" pitchFamily="2" charset="0"/>
              </a:rPr>
              <a:t>fr</a:t>
            </a:r>
            <a:endParaRPr lang="en-US" dirty="0">
              <a:latin typeface="Kruti Dev 01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err="1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4BAD1D-2B8D-4B92-AEFE-13A7CDBA0DFC}" type="datetime3">
              <a:rPr lang="en-US" altLang="en-US" smtClean="0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for the 1st year UG students of MGKVP by Dr Ravi Prakash, GGDC Sewapuri, Varanasi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0137BE-CB02-4E72-AF86-E3F846DE8243}" type="slidenum">
              <a:rPr lang="en-US" altLang="en-US" smtClean="0"/>
              <a:pPr>
                <a:defRPr/>
              </a:pPr>
              <a:t>59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smtClean="0"/>
              <a:t>Unit III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Democracy and</a:t>
            </a:r>
          </a:p>
          <a:p>
            <a:pPr eaLnBrk="1" hangingPunct="1"/>
            <a:r>
              <a:rPr lang="en-US" dirty="0" smtClean="0"/>
              <a:t>Dictatorship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Types of Government -</a:t>
            </a:r>
          </a:p>
          <a:p>
            <a:pPr lvl="2" eaLnBrk="1" hangingPunct="1">
              <a:buFont typeface="Arial" charset="0"/>
              <a:buNone/>
            </a:pPr>
            <a:r>
              <a:rPr lang="en-US" sz="2900" dirty="0" smtClean="0"/>
              <a:t>-Parliamentary</a:t>
            </a:r>
          </a:p>
          <a:p>
            <a:pPr lvl="2" eaLnBrk="1" hangingPunct="1">
              <a:buFont typeface="Arial" charset="0"/>
              <a:buNone/>
            </a:pPr>
            <a:r>
              <a:rPr lang="en-US" sz="2900" dirty="0" smtClean="0"/>
              <a:t>-Presidential and</a:t>
            </a:r>
          </a:p>
          <a:p>
            <a:pPr lvl="2" eaLnBrk="1" hangingPunct="1">
              <a:buFont typeface="Arial" charset="0"/>
              <a:buNone/>
            </a:pPr>
            <a:r>
              <a:rPr lang="en-US" sz="2900" dirty="0" smtClean="0"/>
              <a:t>- Plural</a:t>
            </a:r>
          </a:p>
        </p:txBody>
      </p:sp>
      <p:sp>
        <p:nvSpPr>
          <p:cNvPr id="7172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Kruti Dev 011" pitchFamily="2" charset="0"/>
              </a:rPr>
              <a:t>yksdra</a:t>
            </a:r>
            <a:r>
              <a:rPr lang="en-US" dirty="0" smtClean="0">
                <a:latin typeface="Kruti Dev 011" pitchFamily="2" charset="0"/>
              </a:rPr>
              <a:t>= ,</a:t>
            </a:r>
            <a:r>
              <a:rPr lang="en-US" dirty="0" err="1" smtClean="0">
                <a:latin typeface="Kruti Dev 011" pitchFamily="2" charset="0"/>
              </a:rPr>
              <a:t>oa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rkuk'kkgh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endParaRPr lang="en-US" dirty="0" smtClean="0">
              <a:latin typeface="Kruti Dev 011" pitchFamily="2" charset="0"/>
            </a:endParaRP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ljdkj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izdkj</a:t>
            </a:r>
            <a:r>
              <a:rPr lang="en-US" dirty="0" smtClean="0">
                <a:latin typeface="Kruti Dev 011" pitchFamily="2" charset="0"/>
              </a:rPr>
              <a:t>&amp;</a:t>
            </a:r>
          </a:p>
          <a:p>
            <a:pPr lvl="2" eaLnBrk="1" hangingPunct="1">
              <a:buFont typeface="Arial" charset="0"/>
              <a:buNone/>
            </a:pPr>
            <a:r>
              <a:rPr lang="en-US" sz="2900" dirty="0" smtClean="0">
                <a:latin typeface="Kruti Dev 011" pitchFamily="2" charset="0"/>
              </a:rPr>
              <a:t>&amp;</a:t>
            </a:r>
            <a:r>
              <a:rPr lang="en-US" sz="2900" dirty="0" err="1" smtClean="0">
                <a:latin typeface="Kruti Dev 011" pitchFamily="2" charset="0"/>
              </a:rPr>
              <a:t>lalnh</a:t>
            </a:r>
            <a:r>
              <a:rPr lang="en-US" sz="2900" dirty="0" smtClean="0">
                <a:latin typeface="Kruti Dev 011" pitchFamily="2" charset="0"/>
              </a:rPr>
              <a:t>;] </a:t>
            </a:r>
          </a:p>
          <a:p>
            <a:pPr lvl="2" eaLnBrk="1" hangingPunct="1">
              <a:buFont typeface="Arial" charset="0"/>
              <a:buNone/>
            </a:pPr>
            <a:r>
              <a:rPr lang="en-US" sz="2900" dirty="0" smtClean="0">
                <a:latin typeface="Kruti Dev 011" pitchFamily="2" charset="0"/>
              </a:rPr>
              <a:t>&amp;v/;{</a:t>
            </a:r>
            <a:r>
              <a:rPr lang="en-US" sz="2900" dirty="0" err="1" smtClean="0">
                <a:latin typeface="Kruti Dev 011" pitchFamily="2" charset="0"/>
              </a:rPr>
              <a:t>kh</a:t>
            </a:r>
            <a:r>
              <a:rPr lang="en-US" sz="2900" dirty="0" smtClean="0">
                <a:latin typeface="Kruti Dev 011" pitchFamily="2" charset="0"/>
              </a:rPr>
              <a:t>; ,</a:t>
            </a:r>
            <a:r>
              <a:rPr lang="en-US" sz="2900" dirty="0" err="1" smtClean="0">
                <a:latin typeface="Kruti Dev 011" pitchFamily="2" charset="0"/>
              </a:rPr>
              <a:t>oa</a:t>
            </a:r>
            <a:r>
              <a:rPr lang="en-US" sz="2900" dirty="0" smtClean="0">
                <a:latin typeface="Kruti Dev 011" pitchFamily="2" charset="0"/>
              </a:rPr>
              <a:t> </a:t>
            </a:r>
          </a:p>
          <a:p>
            <a:pPr lvl="2" eaLnBrk="1" hangingPunct="1">
              <a:buFont typeface="Arial" charset="0"/>
              <a:buNone/>
            </a:pPr>
            <a:r>
              <a:rPr lang="en-US" sz="2900" dirty="0" smtClean="0">
                <a:latin typeface="Kruti Dev 011" pitchFamily="2" charset="0"/>
              </a:rPr>
              <a:t>&amp;</a:t>
            </a:r>
            <a:r>
              <a:rPr lang="en-US" sz="2900" dirty="0" err="1" smtClean="0">
                <a:latin typeface="Kruti Dev 011" pitchFamily="2" charset="0"/>
              </a:rPr>
              <a:t>cgqy</a:t>
            </a:r>
            <a:r>
              <a:rPr lang="en-US" sz="2900" dirty="0" smtClean="0">
                <a:latin typeface="Kruti Dev 011" pitchFamily="2" charset="0"/>
              </a:rPr>
              <a:t> </a:t>
            </a:r>
            <a:r>
              <a:rPr lang="en-US" sz="2900" dirty="0" err="1" smtClean="0">
                <a:latin typeface="Kruti Dev 011" pitchFamily="2" charset="0"/>
              </a:rPr>
              <a:t>izdkj</a:t>
            </a:r>
            <a:r>
              <a:rPr lang="en-US" sz="2900" dirty="0" smtClean="0">
                <a:latin typeface="Kruti Dev 011" pitchFamily="2" charset="0"/>
              </a:rPr>
              <a:t> </a:t>
            </a:r>
            <a:r>
              <a:rPr lang="en-US" dirty="0" smtClean="0">
                <a:latin typeface="Kruti Dev 011" pitchFamily="2" charset="0"/>
              </a:rPr>
              <a:t>%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C4F6D8E-C8D8-4967-B3AE-F937137FAF1C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40CEC17-16B5-4C60-9DE2-5AF62B651FB1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  <a:t>	</a:t>
            </a:r>
            <a:r>
              <a:rPr lang="en-US" sz="4100" dirty="0" err="1" smtClean="0">
                <a:latin typeface="Kruti Dev 011" pitchFamily="2" charset="0"/>
              </a:rPr>
              <a:t>vkykspuk</a:t>
            </a:r>
            <a:endParaRPr lang="en-US" sz="4100" dirty="0" smtClean="0">
              <a:latin typeface="Kruti Dev 011" pitchFamily="2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82962" indent="-282962" eaLnBrk="1" hangingPunct="1">
              <a:spcBef>
                <a:spcPts val="596"/>
              </a:spcBef>
            </a:pPr>
            <a:r>
              <a:rPr lang="en-US" sz="3700" dirty="0" err="1" smtClean="0">
                <a:latin typeface="Kruti Dev 011" pitchFamily="2" charset="0"/>
              </a:rPr>
              <a:t>ewY;fujis</a:t>
            </a:r>
            <a:r>
              <a:rPr lang="en-US" sz="3700" dirty="0" smtClean="0">
                <a:latin typeface="Kruti Dev 011" pitchFamily="2" charset="0"/>
              </a:rPr>
              <a:t>{</a:t>
            </a:r>
            <a:r>
              <a:rPr lang="en-US" sz="3700" dirty="0" err="1" smtClean="0">
                <a:latin typeface="Kruti Dev 011" pitchFamily="2" charset="0"/>
              </a:rPr>
              <a:t>krk</a:t>
            </a:r>
            <a:endParaRPr lang="en-US" sz="3700" dirty="0" smtClean="0">
              <a:latin typeface="Kruti Dev 011" pitchFamily="2" charset="0"/>
            </a:endParaRPr>
          </a:p>
          <a:p>
            <a:pPr marL="282962" indent="-282962" eaLnBrk="1" hangingPunct="1">
              <a:spcBef>
                <a:spcPts val="596"/>
              </a:spcBef>
            </a:pPr>
            <a:endParaRPr lang="en-US" sz="3700" dirty="0" smtClean="0">
              <a:latin typeface="Kruti Dev 011" pitchFamily="2" charset="0"/>
            </a:endParaRPr>
          </a:p>
          <a:p>
            <a:pPr marL="282962" indent="-282962" eaLnBrk="1" hangingPunct="1">
              <a:spcBef>
                <a:spcPts val="596"/>
              </a:spcBef>
            </a:pPr>
            <a:r>
              <a:rPr lang="en-US" sz="3700" dirty="0" err="1" smtClean="0">
                <a:latin typeface="Kruti Dev 011" pitchFamily="2" charset="0"/>
              </a:rPr>
              <a:t>izkd`frd</a:t>
            </a:r>
            <a:r>
              <a:rPr lang="en-US" sz="3700" dirty="0" smtClean="0">
                <a:latin typeface="Kruti Dev 011" pitchFamily="2" charset="0"/>
              </a:rPr>
              <a:t> ,</a:t>
            </a:r>
            <a:r>
              <a:rPr lang="en-US" sz="3700" dirty="0" err="1" smtClean="0">
                <a:latin typeface="Kruti Dev 011" pitchFamily="2" charset="0"/>
              </a:rPr>
              <a:t>oa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jktuhfr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foKku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vUrj</a:t>
            </a:r>
            <a:endParaRPr lang="en-US" sz="3700" dirty="0" smtClean="0">
              <a:latin typeface="Kruti Dev 011" pitchFamily="2" charset="0"/>
            </a:endParaRPr>
          </a:p>
          <a:p>
            <a:pPr marL="282962" indent="-282962" eaLnBrk="1" hangingPunct="1">
              <a:spcBef>
                <a:spcPts val="596"/>
              </a:spcBef>
            </a:pPr>
            <a:endParaRPr lang="en-US" sz="3700" dirty="0" smtClean="0">
              <a:latin typeface="Kruti Dev 011" pitchFamily="2" charset="0"/>
            </a:endParaRPr>
          </a:p>
          <a:p>
            <a:pPr marL="282962" indent="-282962" eaLnBrk="1" hangingPunct="1">
              <a:spcBef>
                <a:spcPts val="596"/>
              </a:spcBef>
            </a:pPr>
            <a:r>
              <a:rPr lang="en-US" sz="3700" dirty="0" err="1" smtClean="0">
                <a:latin typeface="Kruti Dev 011" pitchFamily="2" charset="0"/>
              </a:rPr>
              <a:t>i</a:t>
            </a:r>
            <a:r>
              <a:rPr lang="en-US" sz="3700" dirty="0" smtClean="0">
                <a:latin typeface="Kruti Dev 011" pitchFamily="2" charset="0"/>
              </a:rPr>
              <a:t>}</a:t>
            </a:r>
            <a:r>
              <a:rPr lang="en-US" sz="3700" dirty="0" err="1" smtClean="0">
                <a:latin typeface="Kruti Dev 011" pitchFamily="2" charset="0"/>
              </a:rPr>
              <a:t>fr;ksa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ij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T;knk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tksj</a:t>
            </a:r>
            <a:r>
              <a:rPr lang="en-US" sz="3700" dirty="0" smtClean="0">
                <a:latin typeface="Kruti Dev 011" pitchFamily="2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7D31EF1-3DCC-4D0E-9D57-B64836E7C48B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2154CE-E081-445C-A704-C0FB891B337A}" type="slidenum">
              <a:rPr lang="en-US" altLang="en-US"/>
              <a:pPr>
                <a:defRPr/>
              </a:pPr>
              <a:t>60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106498" grpId="0"/>
      <p:bldP spid="5632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3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632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632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3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632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632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3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632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632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3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632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632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3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632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632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  <a:t>	</a:t>
            </a:r>
            <a:r>
              <a:rPr lang="en-US" dirty="0" err="1" smtClean="0">
                <a:latin typeface="Kruti Dev 011" pitchFamily="2" charset="0"/>
              </a:rPr>
              <a:t>mÙkjO;ogkjokn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MsfoM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bZLVu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izeq</a:t>
            </a:r>
            <a:r>
              <a:rPr lang="en-US" sz="3700" dirty="0" smtClean="0">
                <a:latin typeface="Kruti Dev 011" pitchFamily="2" charset="0"/>
              </a:rPr>
              <a:t>[k </a:t>
            </a:r>
            <a:r>
              <a:rPr lang="en-US" sz="3700" dirty="0" err="1" smtClean="0">
                <a:latin typeface="Kruti Dev 011" pitchFamily="2" charset="0"/>
              </a:rPr>
              <a:t>izfrikndA</a:t>
            </a:r>
            <a:r>
              <a:rPr lang="en-US" sz="3700" dirty="0" smtClean="0">
                <a:latin typeface="Kruti Dev 011" pitchFamily="2" charset="0"/>
              </a:rPr>
              <a:t> </a:t>
            </a:r>
          </a:p>
          <a:p>
            <a:pPr eaLnBrk="1" hangingPunct="1"/>
            <a:r>
              <a:rPr lang="en-US" sz="3700" dirty="0" smtClean="0">
                <a:latin typeface="Kruti Dev 011" pitchFamily="2" charset="0"/>
              </a:rPr>
              <a:t>1969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iksyhfVdy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lkbal</a:t>
            </a:r>
            <a:r>
              <a:rPr lang="en-US" sz="3700" dirty="0" smtClean="0">
                <a:latin typeface="Kruti Dev 011" pitchFamily="2" charset="0"/>
              </a:rPr>
              <a:t> ,</a:t>
            </a:r>
            <a:r>
              <a:rPr lang="en-US" sz="3700" dirty="0" err="1" smtClean="0">
                <a:latin typeface="Kruti Dev 011" pitchFamily="2" charset="0"/>
              </a:rPr>
              <a:t>lksfl,’ku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esa</a:t>
            </a:r>
            <a:r>
              <a:rPr lang="en-US" sz="3700" dirty="0" smtClean="0">
                <a:latin typeface="Kruti Dev 011" pitchFamily="2" charset="0"/>
              </a:rPr>
              <a:t> A</a:t>
            </a: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O;ogkjokn</a:t>
            </a:r>
            <a:r>
              <a:rPr lang="en-US" sz="3700" dirty="0" smtClean="0">
                <a:latin typeface="Kruti Dev 011" pitchFamily="2" charset="0"/>
              </a:rPr>
              <a:t> dh #f&lt;+</a:t>
            </a:r>
            <a:r>
              <a:rPr lang="en-US" sz="3700" dirty="0" err="1" smtClean="0">
                <a:latin typeface="Kruti Dev 011" pitchFamily="2" charset="0"/>
              </a:rPr>
              <a:t>okfnrk</a:t>
            </a:r>
            <a:r>
              <a:rPr lang="en-US" sz="3700" dirty="0" smtClean="0">
                <a:latin typeface="Kruti Dev 011" pitchFamily="2" charset="0"/>
              </a:rPr>
              <a:t>] </a:t>
            </a:r>
            <a:r>
              <a:rPr lang="en-US" sz="3700" dirty="0" err="1" smtClean="0">
                <a:latin typeface="Kruti Dev 011" pitchFamily="2" charset="0"/>
              </a:rPr>
              <a:t>tM+rk</a:t>
            </a:r>
            <a:r>
              <a:rPr lang="en-US" sz="3700" dirty="0" smtClean="0">
                <a:latin typeface="Kruti Dev 011" pitchFamily="2" charset="0"/>
              </a:rPr>
              <a:t>] </a:t>
            </a:r>
            <a:r>
              <a:rPr lang="en-US" sz="3700" dirty="0" err="1" smtClean="0">
                <a:latin typeface="Kruti Dev 011" pitchFamily="2" charset="0"/>
              </a:rPr>
              <a:t>vkSj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fn’kkghurk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dkj.k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gqvkA</a:t>
            </a:r>
            <a:r>
              <a:rPr lang="en-US" sz="3700" dirty="0" smtClean="0">
                <a:latin typeface="Kruti Dev 011" pitchFamily="2" charset="0"/>
              </a:rPr>
              <a:t> </a:t>
            </a: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O;ogkjokn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fojks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kh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Rkduhd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ij</a:t>
            </a:r>
            <a:r>
              <a:rPr lang="en-US" sz="3700" dirty="0" smtClean="0">
                <a:latin typeface="Kruti Dev 011" pitchFamily="2" charset="0"/>
              </a:rPr>
              <a:t> cy</a:t>
            </a: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izklafxdrk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vHkko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92E4BDE-70F3-4383-B35F-2BC846A9CD3D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EA303-1688-420A-A11B-C6E87F8989CA}" type="slidenum">
              <a:rPr lang="en-US" altLang="en-US"/>
              <a:pPr>
                <a:defRPr/>
              </a:pPr>
              <a:t>61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107522" grpId="0"/>
      <p:bldP spid="5734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734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734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734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734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734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734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734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734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734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734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660" y="353907"/>
            <a:ext cx="8333105" cy="1158240"/>
          </a:xfrm>
        </p:spPr>
        <p:txBody>
          <a:bodyPr/>
          <a:lstStyle/>
          <a:p>
            <a:pPr marL="501764" eaLnBrk="1" hangingPunct="1"/>
            <a:r>
              <a:rPr lang="en-US" sz="4100" dirty="0" err="1" smtClean="0">
                <a:latin typeface="Kruti Dev 011" pitchFamily="2" charset="0"/>
              </a:rPr>
              <a:t>mÙkjO;ogkjokn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ds</a:t>
            </a:r>
            <a:r>
              <a:rPr lang="en-US" sz="4100" dirty="0" smtClean="0">
                <a:latin typeface="Kruti Dev 011" pitchFamily="2" charset="0"/>
              </a:rPr>
              <a:t> y{</a:t>
            </a:r>
            <a:r>
              <a:rPr lang="en-US" sz="4100" dirty="0" err="1" smtClean="0">
                <a:latin typeface="Kruti Dev 011" pitchFamily="2" charset="0"/>
              </a:rPr>
              <a:t>k.k</a:t>
            </a:r>
            <a:endParaRPr lang="en-US" sz="4100" dirty="0" smtClean="0">
              <a:latin typeface="Kruti Dev 011" pitchFamily="2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100" dirty="0" err="1" smtClean="0">
                <a:latin typeface="Kruti Dev 011" pitchFamily="2" charset="0"/>
              </a:rPr>
              <a:t>MsfoM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bZLVu</a:t>
            </a:r>
            <a:r>
              <a:rPr lang="en-US" sz="4100" dirty="0" smtClean="0">
                <a:latin typeface="Kruti Dev 011" pitchFamily="2" charset="0"/>
              </a:rPr>
              <a:t> us </a:t>
            </a:r>
            <a:r>
              <a:rPr lang="en-US" sz="4100" dirty="0" err="1" smtClean="0">
                <a:latin typeface="Kruti Dev 011" pitchFamily="2" charset="0"/>
              </a:rPr>
              <a:t>nks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izeq</a:t>
            </a:r>
            <a:r>
              <a:rPr lang="en-US" sz="4100" dirty="0" smtClean="0">
                <a:latin typeface="Kruti Dev 011" pitchFamily="2" charset="0"/>
              </a:rPr>
              <a:t>[k y{</a:t>
            </a:r>
            <a:r>
              <a:rPr lang="en-US" sz="4100" dirty="0" err="1" smtClean="0">
                <a:latin typeface="Kruti Dev 011" pitchFamily="2" charset="0"/>
              </a:rPr>
              <a:t>k.k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crk;s</a:t>
            </a:r>
            <a:r>
              <a:rPr lang="en-US" sz="4100" dirty="0" smtClean="0">
                <a:latin typeface="Kruti Dev 011" pitchFamily="2" charset="0"/>
              </a:rPr>
              <a:t>&amp;</a:t>
            </a:r>
          </a:p>
          <a:p>
            <a:pPr eaLnBrk="1" hangingPunct="1">
              <a:buFont typeface="Arial" charset="0"/>
              <a:buNone/>
            </a:pPr>
            <a:r>
              <a:rPr lang="en-US" sz="4100" dirty="0" smtClean="0">
                <a:latin typeface="Kruti Dev 011" pitchFamily="2" charset="0"/>
              </a:rPr>
              <a:t>	</a:t>
            </a:r>
            <a:r>
              <a:rPr lang="en-US" sz="4100" dirty="0" smtClean="0">
                <a:latin typeface="Arial" charset="0"/>
                <a:cs typeface="Arial" charset="0"/>
              </a:rPr>
              <a:t>	</a:t>
            </a:r>
            <a:r>
              <a:rPr lang="en-US" sz="3700" dirty="0" smtClean="0">
                <a:latin typeface="Arial" charset="0"/>
                <a:cs typeface="Arial" charset="0"/>
              </a:rPr>
              <a:t>-</a:t>
            </a:r>
            <a:r>
              <a:rPr lang="en-US" sz="3700" dirty="0" err="1" smtClean="0">
                <a:latin typeface="Arial" charset="0"/>
                <a:cs typeface="Arial" charset="0"/>
              </a:rPr>
              <a:t>Relevence</a:t>
            </a:r>
            <a:r>
              <a:rPr lang="en-US" sz="3700" dirty="0" smtClean="0">
                <a:latin typeface="Arial" charset="0"/>
                <a:cs typeface="Arial" charset="0"/>
              </a:rPr>
              <a:t> </a:t>
            </a:r>
            <a:r>
              <a:rPr lang="en-US" sz="3700" dirty="0" smtClean="0">
                <a:latin typeface="Kruti Dev 011" pitchFamily="2" charset="0"/>
              </a:rPr>
              <a:t>;k</a:t>
            </a:r>
          </a:p>
          <a:p>
            <a:pPr eaLnBrk="1" hangingPunct="1">
              <a:buFont typeface="Arial" charset="0"/>
              <a:buNone/>
            </a:pPr>
            <a:r>
              <a:rPr lang="en-US" sz="3700" dirty="0" smtClean="0">
                <a:latin typeface="Kruti Dev 011" pitchFamily="2" charset="0"/>
              </a:rPr>
              <a:t>		 </a:t>
            </a:r>
            <a:r>
              <a:rPr lang="en-US" sz="3700" dirty="0" err="1" smtClean="0">
                <a:latin typeface="Kruti Dev 011" pitchFamily="2" charset="0"/>
              </a:rPr>
              <a:t>izklafxdrk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vFkok</a:t>
            </a:r>
            <a:r>
              <a:rPr lang="en-US" sz="3700" dirty="0" smtClean="0">
                <a:latin typeface="Kruti Dev 011" pitchFamily="2" charset="0"/>
              </a:rPr>
              <a:t> '</a:t>
            </a:r>
            <a:r>
              <a:rPr lang="en-US" sz="3700" dirty="0" err="1" smtClean="0">
                <a:latin typeface="Kruti Dev 011" pitchFamily="2" charset="0"/>
              </a:rPr>
              <a:t>kks</a:t>
            </a:r>
            <a:r>
              <a:rPr lang="en-US" sz="3700" dirty="0" smtClean="0">
                <a:latin typeface="Kruti Dev 011" pitchFamily="2" charset="0"/>
              </a:rPr>
              <a:t>/k dh </a:t>
            </a:r>
            <a:r>
              <a:rPr lang="en-US" sz="3700" dirty="0" err="1" smtClean="0">
                <a:latin typeface="Kruti Dev 011" pitchFamily="2" charset="0"/>
              </a:rPr>
              <a:t>lkFkZdrk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4100" dirty="0" smtClean="0">
                <a:latin typeface="Kruti Dev 011" pitchFamily="2" charset="0"/>
              </a:rPr>
              <a:t>		</a:t>
            </a:r>
            <a:r>
              <a:rPr lang="en-US" sz="3700" dirty="0" smtClean="0">
                <a:latin typeface="Arial" charset="0"/>
                <a:cs typeface="Arial" charset="0"/>
              </a:rPr>
              <a:t>-Action </a:t>
            </a:r>
            <a:r>
              <a:rPr lang="en-US" sz="3700" dirty="0" smtClean="0">
                <a:latin typeface="Kruti Dev 011" pitchFamily="2" charset="0"/>
              </a:rPr>
              <a:t>;k </a:t>
            </a:r>
          </a:p>
          <a:p>
            <a:pPr eaLnBrk="1" hangingPunct="1">
              <a:buFont typeface="Arial" charset="0"/>
              <a:buNone/>
            </a:pPr>
            <a:r>
              <a:rPr lang="en-US" sz="3700" dirty="0" smtClean="0">
                <a:latin typeface="Kruti Dev 011" pitchFamily="2" charset="0"/>
              </a:rPr>
              <a:t>		</a:t>
            </a:r>
            <a:r>
              <a:rPr lang="en-US" sz="3700" dirty="0" err="1" smtClean="0">
                <a:latin typeface="Kruti Dev 011" pitchFamily="2" charset="0"/>
              </a:rPr>
              <a:t>fdz;k'khyrk</a:t>
            </a:r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36A6C3A-D9AC-4FBE-BDB5-3790FFA689CC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A137B2-275D-47E7-B439-8880D5FBE312}" type="slidenum">
              <a:rPr lang="en-US" altLang="en-US"/>
              <a:pPr>
                <a:defRPr/>
              </a:pPr>
              <a:t>62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58370" grpId="0"/>
      <p:bldP spid="5837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837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837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837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837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837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837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837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837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837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5837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1764" eaLnBrk="1" fontAlgn="auto" hangingPunct="1">
              <a:spcAft>
                <a:spcPts val="0"/>
              </a:spcAft>
              <a:defRPr/>
            </a:pPr>
            <a:r>
              <a:rPr lang="en-US" sz="5400" dirty="0" err="1" smtClean="0">
                <a:latin typeface="Kruti Dev 011" pitchFamily="2" charset="0"/>
              </a:rPr>
              <a:t>mÙkjO;ogkjokn</a:t>
            </a:r>
            <a:r>
              <a:rPr lang="en-US" sz="5400" dirty="0" smtClean="0">
                <a:latin typeface="Kruti Dev 011" pitchFamily="2" charset="0"/>
              </a:rPr>
              <a:t> dh </a:t>
            </a:r>
            <a:r>
              <a:rPr lang="en-US" sz="5400" dirty="0" err="1" smtClean="0">
                <a:latin typeface="Kruti Dev 011" pitchFamily="2" charset="0"/>
              </a:rPr>
              <a:t>izeq</a:t>
            </a:r>
            <a:r>
              <a:rPr lang="en-US" sz="5400" dirty="0" smtClean="0">
                <a:latin typeface="Kruti Dev 011" pitchFamily="2" charset="0"/>
              </a:rPr>
              <a:t>[k </a:t>
            </a:r>
            <a:r>
              <a:rPr lang="en-US" sz="5400" dirty="0" err="1" smtClean="0">
                <a:latin typeface="Kruti Dev 011" pitchFamily="2" charset="0"/>
              </a:rPr>
              <a:t>ekU;rk,a</a:t>
            </a:r>
            <a:endParaRPr lang="en-US" sz="5400" dirty="0" smtClean="0">
              <a:latin typeface="Kruti Dev 011" pitchFamily="2" charset="0"/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84278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700" dirty="0" err="1" smtClean="0">
                <a:latin typeface="Kruti Dev 011" pitchFamily="2" charset="0"/>
              </a:rPr>
              <a:t>izfof</a:t>
            </a:r>
            <a:r>
              <a:rPr lang="en-US" sz="3700" dirty="0" smtClean="0">
                <a:latin typeface="Kruti Dev 011" pitchFamily="2" charset="0"/>
              </a:rPr>
              <a:t>/k </a:t>
            </a:r>
            <a:r>
              <a:rPr lang="en-US" sz="3700" dirty="0" err="1" smtClean="0">
                <a:latin typeface="Kruti Dev 011" pitchFamily="2" charset="0"/>
              </a:rPr>
              <a:t>ls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iwoZ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lkj</a:t>
            </a:r>
            <a:endParaRPr lang="en-US" sz="3700" dirty="0" smtClean="0">
              <a:latin typeface="Kruti Dev 011" pitchFamily="2" charset="0"/>
            </a:endParaRPr>
          </a:p>
          <a:p>
            <a:pPr marL="284278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700" dirty="0" err="1" smtClean="0">
                <a:latin typeface="Kruti Dev 011" pitchFamily="2" charset="0"/>
              </a:rPr>
              <a:t>lkekftd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ifjorZu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leFkZd</a:t>
            </a:r>
            <a:endParaRPr lang="en-US" sz="3700" dirty="0" smtClean="0">
              <a:latin typeface="Kruti Dev 011" pitchFamily="2" charset="0"/>
            </a:endParaRPr>
          </a:p>
          <a:p>
            <a:pPr marL="284278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700" dirty="0" err="1" smtClean="0">
                <a:latin typeface="Kruti Dev 011" pitchFamily="2" charset="0"/>
              </a:rPr>
              <a:t>leL;kvks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funku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vko';d</a:t>
            </a:r>
            <a:endParaRPr lang="en-US" sz="3700" dirty="0" smtClean="0">
              <a:latin typeface="Kruti Dev 011" pitchFamily="2" charset="0"/>
            </a:endParaRPr>
          </a:p>
          <a:p>
            <a:pPr marL="284278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700" dirty="0" err="1" smtClean="0">
                <a:latin typeface="Kruti Dev 011" pitchFamily="2" charset="0"/>
              </a:rPr>
              <a:t>ewY;ksa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dsUnzh</a:t>
            </a:r>
            <a:r>
              <a:rPr lang="en-US" sz="3700" dirty="0" smtClean="0">
                <a:latin typeface="Kruti Dev 011" pitchFamily="2" charset="0"/>
              </a:rPr>
              <a:t>; </a:t>
            </a:r>
            <a:r>
              <a:rPr lang="en-US" sz="3700" dirty="0" err="1" smtClean="0">
                <a:latin typeface="Kruti Dev 011" pitchFamily="2" charset="0"/>
              </a:rPr>
              <a:t>fLFkfr</a:t>
            </a:r>
            <a:endParaRPr lang="en-US" sz="3700" dirty="0" smtClean="0">
              <a:latin typeface="Kruti Dev 011" pitchFamily="2" charset="0"/>
            </a:endParaRPr>
          </a:p>
          <a:p>
            <a:pPr marL="284278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700" dirty="0" err="1" smtClean="0">
                <a:latin typeface="Kruti Dev 011" pitchFamily="2" charset="0"/>
              </a:rPr>
              <a:t>cqf</a:t>
            </a:r>
            <a:r>
              <a:rPr lang="en-US" sz="3700" dirty="0" smtClean="0">
                <a:latin typeface="Kruti Dev 011" pitchFamily="2" charset="0"/>
              </a:rPr>
              <a:t>}</a:t>
            </a:r>
            <a:r>
              <a:rPr lang="en-US" sz="3700" dirty="0" err="1" smtClean="0">
                <a:latin typeface="Kruti Dev 011" pitchFamily="2" charset="0"/>
              </a:rPr>
              <a:t>thfo;ks</a:t>
            </a:r>
            <a:r>
              <a:rPr lang="en-US" sz="3700" dirty="0" smtClean="0">
                <a:latin typeface="Kruti Dev 011" pitchFamily="2" charset="0"/>
              </a:rPr>
              <a:t> dh </a:t>
            </a:r>
            <a:r>
              <a:rPr lang="en-US" sz="3700" dirty="0" err="1" smtClean="0">
                <a:latin typeface="Kruti Dev 011" pitchFamily="2" charset="0"/>
              </a:rPr>
              <a:t>Hkwfedk</a:t>
            </a:r>
            <a:endParaRPr lang="en-US" sz="3700" dirty="0" smtClean="0">
              <a:latin typeface="Kruti Dev 011" pitchFamily="2" charset="0"/>
            </a:endParaRPr>
          </a:p>
          <a:p>
            <a:pPr marL="284278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700" dirty="0" err="1" smtClean="0">
                <a:latin typeface="Kruti Dev 011" pitchFamily="2" charset="0"/>
              </a:rPr>
              <a:t>deZfu"B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foKku</a:t>
            </a:r>
            <a:endParaRPr lang="en-US" sz="3700" dirty="0" smtClean="0">
              <a:latin typeface="Kruti Dev 011" pitchFamily="2" charset="0"/>
            </a:endParaRPr>
          </a:p>
          <a:p>
            <a:pPr marL="284278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700" dirty="0" err="1" smtClean="0">
                <a:latin typeface="Kruti Dev 011" pitchFamily="2" charset="0"/>
              </a:rPr>
              <a:t>O;olk</a:t>
            </a:r>
            <a:r>
              <a:rPr lang="en-US" sz="3700" dirty="0" smtClean="0">
                <a:latin typeface="Kruti Dev 011" pitchFamily="2" charset="0"/>
              </a:rPr>
              <a:t>;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jktuhfrdj.k</a:t>
            </a:r>
            <a:endParaRPr lang="en-US" sz="3700" dirty="0" smtClean="0">
              <a:latin typeface="Kruti Dev 011" pitchFamily="2" charset="0"/>
            </a:endParaRPr>
          </a:p>
          <a:p>
            <a:pPr marL="284278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FBED637-17A4-4289-A00F-244D0800B39C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54ACA8-F058-41BD-B5ED-295956A31C03}" type="slidenum">
              <a:rPr lang="en-US" altLang="en-US"/>
              <a:pPr>
                <a:defRPr/>
              </a:pPr>
              <a:t>63</a:t>
            </a:fld>
            <a:endParaRPr lang="en-US" altLang="en-US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65538" grpId="0"/>
      <p:bldP spid="11366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36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366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11366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36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366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11366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36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366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11366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36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366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11366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36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366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11366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Unit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9037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 err="1" smtClean="0">
                <a:latin typeface="Kruti Dev 011" pitchFamily="2" charset="0"/>
              </a:rPr>
              <a:t>lEizHkqrk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dk</a:t>
            </a:r>
            <a:r>
              <a:rPr lang="en-US" sz="3600" dirty="0" smtClean="0">
                <a:latin typeface="Kruti Dev 011" pitchFamily="2" charset="0"/>
              </a:rPr>
              <a:t> fl)</a:t>
            </a:r>
            <a:r>
              <a:rPr lang="en-US" sz="3600" dirty="0" err="1" smtClean="0">
                <a:latin typeface="Kruti Dev 011" pitchFamily="2" charset="0"/>
              </a:rPr>
              <a:t>kUr</a:t>
            </a:r>
            <a:endParaRPr lang="en-US" sz="3600" dirty="0" smtClean="0">
              <a:latin typeface="Kruti Dev 011" pitchFamily="2" charset="0"/>
            </a:endParaRPr>
          </a:p>
          <a:p>
            <a:pPr marL="663315" lvl="1" indent="-24637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2500" dirty="0" smtClean="0"/>
              <a:t>Concepts of Sovereignty</a:t>
            </a:r>
          </a:p>
          <a:p>
            <a:pPr marL="379037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dkuwu</a:t>
            </a:r>
            <a:endParaRPr lang="en-US" dirty="0" smtClean="0">
              <a:latin typeface="Kruti Dev 011" pitchFamily="2" charset="0"/>
            </a:endParaRPr>
          </a:p>
          <a:p>
            <a:pPr marL="663315" lvl="1" indent="-24637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Law</a:t>
            </a:r>
            <a:endParaRPr lang="en-US" dirty="0" smtClean="0">
              <a:latin typeface="Kruti Dev 011" pitchFamily="2" charset="0"/>
            </a:endParaRPr>
          </a:p>
          <a:p>
            <a:pPr marL="379037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U;k</a:t>
            </a:r>
            <a:r>
              <a:rPr lang="en-US" dirty="0" smtClean="0">
                <a:latin typeface="Kruti Dev 011" pitchFamily="2" charset="0"/>
              </a:rPr>
              <a:t>;</a:t>
            </a:r>
          </a:p>
          <a:p>
            <a:pPr marL="663315" lvl="1" indent="-24637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Justice</a:t>
            </a:r>
          </a:p>
          <a:p>
            <a:pPr marL="379037" indent="-29375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Kruti Dev 011" pitchFamily="2" charset="0"/>
              </a:rPr>
              <a:t>Lora=</a:t>
            </a:r>
            <a:r>
              <a:rPr lang="en-US" dirty="0" err="1" smtClean="0">
                <a:latin typeface="Kruti Dev 011" pitchFamily="2" charset="0"/>
              </a:rPr>
              <a:t>rk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lekurk</a:t>
            </a:r>
            <a:endParaRPr lang="en-US" dirty="0" smtClean="0">
              <a:latin typeface="Kruti Dev 011" pitchFamily="2" charset="0"/>
            </a:endParaRPr>
          </a:p>
          <a:p>
            <a:pPr marL="663315" lvl="1" indent="-24637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Liberty and </a:t>
            </a:r>
            <a:r>
              <a:rPr lang="en-US" sz="3300" dirty="0" smtClean="0"/>
              <a:t>Equality.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34F133F-26D9-41CE-9F0F-CB522DB3C7E9}" type="datetime3">
              <a:rPr lang="en-US" altLang="en-US" smtClean="0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for the 1st year UG students of MGKVP by Dr Ravi Prakash, GGDC Sewapuri, Varanasi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067BA-9914-4A7C-B639-C6671403D6D9}" type="slidenum">
              <a:rPr lang="en-US" altLang="en-US" smtClean="0"/>
              <a:pPr>
                <a:defRPr/>
              </a:pPr>
              <a:t>64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60418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smtClean="0"/>
              <a:t>Unit II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indent="-264866" eaLnBrk="1" hangingPunct="1">
              <a:buFont typeface="Wingdings 3" pitchFamily="18" charset="2"/>
              <a:buChar char=""/>
            </a:pPr>
            <a:r>
              <a:rPr lang="en-US" dirty="0" smtClean="0"/>
              <a:t>The State – Its nature, origin and ends. </a:t>
            </a:r>
          </a:p>
          <a:p>
            <a:pPr indent="-264866" eaLnBrk="1" hangingPunct="1">
              <a:buFont typeface="Wingdings 3" pitchFamily="18" charset="2"/>
              <a:buChar char=""/>
            </a:pPr>
            <a:r>
              <a:rPr lang="en-US" dirty="0" smtClean="0"/>
              <a:t>Theories of State action</a:t>
            </a:r>
          </a:p>
          <a:p>
            <a:pPr indent="-264866" eaLnBrk="1" hangingPunct="1">
              <a:buNone/>
            </a:pPr>
            <a:r>
              <a:rPr lang="en-US" dirty="0" smtClean="0"/>
              <a:t>	-Liberalism</a:t>
            </a:r>
          </a:p>
          <a:p>
            <a:pPr indent="-264866" eaLnBrk="1" hangingPunct="1">
              <a:buNone/>
            </a:pPr>
            <a:r>
              <a:rPr lang="en-US" dirty="0" smtClean="0"/>
              <a:t>	-Individualism</a:t>
            </a:r>
          </a:p>
          <a:p>
            <a:pPr indent="-264866" eaLnBrk="1" hangingPunct="1">
              <a:buNone/>
            </a:pPr>
            <a:r>
              <a:rPr lang="en-US" dirty="0" smtClean="0"/>
              <a:t>	-Idealism</a:t>
            </a:r>
          </a:p>
          <a:p>
            <a:pPr indent="-264866" eaLnBrk="1" hangingPunct="1">
              <a:buNone/>
            </a:pPr>
            <a:r>
              <a:rPr lang="en-US" dirty="0" smtClean="0"/>
              <a:t>	-Marxism</a:t>
            </a:r>
          </a:p>
          <a:p>
            <a:pPr indent="-264866" eaLnBrk="1" hangingPunct="1">
              <a:buNone/>
            </a:pPr>
            <a:r>
              <a:rPr lang="en-US" dirty="0" smtClean="0"/>
              <a:t>	-Welfare State; </a:t>
            </a:r>
          </a:p>
        </p:txBody>
      </p:sp>
      <p:sp>
        <p:nvSpPr>
          <p:cNvPr id="6144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indent="-264866" eaLnBrk="1" hangingPunct="1">
              <a:buFont typeface="Wingdings 3" pitchFamily="18" charset="2"/>
              <a:buChar char=""/>
            </a:pP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&amp; </a:t>
            </a:r>
            <a:r>
              <a:rPr lang="en-US" dirty="0" err="1" smtClean="0">
                <a:latin typeface="Kruti Dev 011" pitchFamily="2" charset="0"/>
              </a:rPr>
              <a:t>mRifÙk</a:t>
            </a:r>
            <a:r>
              <a:rPr lang="en-US" dirty="0" smtClean="0">
                <a:latin typeface="Kruti Dev 011" pitchFamily="2" charset="0"/>
              </a:rPr>
              <a:t>] ]</a:t>
            </a:r>
            <a:r>
              <a:rPr lang="en-US" dirty="0" err="1" smtClean="0">
                <a:latin typeface="Kruti Dev 011" pitchFamily="2" charset="0"/>
              </a:rPr>
              <a:t>izd`fr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vUr</a:t>
            </a:r>
            <a:r>
              <a:rPr lang="en-US" dirty="0" smtClean="0">
                <a:latin typeface="Kruti Dev 011" pitchFamily="2" charset="0"/>
              </a:rPr>
              <a:t> </a:t>
            </a:r>
          </a:p>
          <a:p>
            <a:pPr indent="-264866" eaLnBrk="1" hangingPunct="1">
              <a:buFont typeface="Wingdings 3" pitchFamily="18" charset="2"/>
              <a:buChar char=""/>
            </a:pP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fl)</a:t>
            </a:r>
            <a:r>
              <a:rPr lang="en-US" dirty="0" err="1" smtClean="0">
                <a:latin typeface="Kruti Dev 011" pitchFamily="2" charset="0"/>
              </a:rPr>
              <a:t>kUr</a:t>
            </a:r>
            <a:r>
              <a:rPr lang="en-US" dirty="0" smtClean="0">
                <a:latin typeface="Kruti Dev 011" pitchFamily="2" charset="0"/>
              </a:rPr>
              <a:t>&amp;</a:t>
            </a:r>
          </a:p>
          <a:p>
            <a:pPr indent="-264866" eaLnBrk="1" hangingPunct="1">
              <a:buNone/>
            </a:pPr>
            <a:r>
              <a:rPr lang="en-US" dirty="0" smtClean="0">
                <a:latin typeface="Kruti Dev 011" pitchFamily="2" charset="0"/>
              </a:rPr>
              <a:t>	&amp; </a:t>
            </a:r>
            <a:r>
              <a:rPr lang="en-US" dirty="0" err="1" smtClean="0">
                <a:latin typeface="Kruti Dev 011" pitchFamily="2" charset="0"/>
              </a:rPr>
              <a:t>mnkjoknh</a:t>
            </a:r>
            <a:endParaRPr lang="en-US" dirty="0" smtClean="0">
              <a:latin typeface="Kruti Dev 011" pitchFamily="2" charset="0"/>
            </a:endParaRPr>
          </a:p>
          <a:p>
            <a:pPr indent="-264866" eaLnBrk="1" hangingPunct="1">
              <a:buNone/>
            </a:pPr>
            <a:r>
              <a:rPr lang="en-US" dirty="0" smtClean="0">
                <a:latin typeface="Kruti Dev 011" pitchFamily="2" charset="0"/>
              </a:rPr>
              <a:t>	&amp;</a:t>
            </a:r>
            <a:r>
              <a:rPr lang="en-US" dirty="0" err="1" smtClean="0">
                <a:latin typeface="Kruti Dev 011" pitchFamily="2" charset="0"/>
              </a:rPr>
              <a:t>O;fDroknh</a:t>
            </a:r>
            <a:endParaRPr lang="en-US" dirty="0" smtClean="0">
              <a:latin typeface="Kruti Dev 011" pitchFamily="2" charset="0"/>
            </a:endParaRPr>
          </a:p>
          <a:p>
            <a:pPr indent="-264866" eaLnBrk="1" hangingPunct="1">
              <a:buNone/>
            </a:pPr>
            <a:r>
              <a:rPr lang="en-US" dirty="0" smtClean="0">
                <a:latin typeface="Kruti Dev 011" pitchFamily="2" charset="0"/>
              </a:rPr>
              <a:t>	&amp;</a:t>
            </a:r>
            <a:r>
              <a:rPr lang="en-US" dirty="0" err="1" smtClean="0">
                <a:latin typeface="Kruti Dev 011" pitchFamily="2" charset="0"/>
              </a:rPr>
              <a:t>ekDlZoknh</a:t>
            </a:r>
            <a:endParaRPr lang="en-US" dirty="0" smtClean="0">
              <a:latin typeface="Kruti Dev 011" pitchFamily="2" charset="0"/>
            </a:endParaRPr>
          </a:p>
          <a:p>
            <a:pPr indent="-264866" eaLnBrk="1" hangingPunct="1">
              <a:buNone/>
            </a:pPr>
            <a:r>
              <a:rPr lang="en-US" dirty="0" smtClean="0">
                <a:latin typeface="Kruti Dev 011" pitchFamily="2" charset="0"/>
              </a:rPr>
              <a:t>	&amp;</a:t>
            </a:r>
            <a:r>
              <a:rPr lang="en-US" dirty="0" err="1" smtClean="0">
                <a:latin typeface="Kruti Dev 011" pitchFamily="2" charset="0"/>
              </a:rPr>
              <a:t>dY;k.kdkjh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;] </a:t>
            </a:r>
          </a:p>
          <a:p>
            <a:pPr indent="-264866" eaLnBrk="1" hangingPunct="1">
              <a:buNone/>
            </a:pPr>
            <a:r>
              <a:rPr lang="en-US" dirty="0" smtClean="0">
                <a:latin typeface="Kruti Dev 011" pitchFamily="2" charset="0"/>
              </a:rPr>
              <a:t>		</a:t>
            </a:r>
          </a:p>
          <a:p>
            <a:pPr indent="-264866" eaLnBrk="1" hangingPunct="1">
              <a:buFont typeface="Wingdings 3" pitchFamily="18" charset="2"/>
              <a:buChar char=""/>
            </a:pP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953F15E-F8E4-4828-9118-97C1A4DD5833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D85AD98-F570-4B00-ACDE-C7F975047DDE}" type="slidenum">
              <a:rPr lang="en-US" altLang="en-US"/>
              <a:pPr>
                <a:defRPr/>
              </a:pPr>
              <a:t>65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/>
              <a:t>Unit II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264866" eaLnBrk="1" hangingPunct="1">
              <a:defRPr/>
            </a:pPr>
            <a:r>
              <a:rPr lang="en-US" sz="2900" dirty="0" err="1" smtClean="0">
                <a:solidFill>
                  <a:schemeClr val="tx1"/>
                </a:solidFill>
                <a:latin typeface="Kruti Dev 011" pitchFamily="2" charset="0"/>
              </a:rPr>
              <a:t>jkT</a:t>
            </a:r>
            <a:r>
              <a:rPr lang="en-US" sz="2900" dirty="0" smtClean="0">
                <a:solidFill>
                  <a:schemeClr val="tx1"/>
                </a:solidFill>
                <a:latin typeface="Kruti Dev 011" pitchFamily="2" charset="0"/>
              </a:rPr>
              <a:t>; &amp; </a:t>
            </a:r>
            <a:r>
              <a:rPr lang="en-US" sz="2900" dirty="0" err="1" smtClean="0">
                <a:solidFill>
                  <a:schemeClr val="tx1"/>
                </a:solidFill>
                <a:latin typeface="Kruti Dev 011" pitchFamily="2" charset="0"/>
              </a:rPr>
              <a:t>mRifÙk</a:t>
            </a:r>
            <a:r>
              <a:rPr lang="en-US" sz="2900" dirty="0" smtClean="0">
                <a:solidFill>
                  <a:schemeClr val="tx1"/>
                </a:solidFill>
                <a:latin typeface="Kruti Dev 011" pitchFamily="2" charset="0"/>
              </a:rPr>
              <a:t>] ]</a:t>
            </a:r>
            <a:r>
              <a:rPr lang="en-US" sz="2900" dirty="0" err="1" smtClean="0">
                <a:solidFill>
                  <a:schemeClr val="tx1"/>
                </a:solidFill>
                <a:latin typeface="Kruti Dev 011" pitchFamily="2" charset="0"/>
              </a:rPr>
              <a:t>izd`fr</a:t>
            </a:r>
            <a:r>
              <a:rPr lang="en-US" sz="2900" dirty="0" smtClean="0">
                <a:solidFill>
                  <a:schemeClr val="tx1"/>
                </a:solidFill>
                <a:latin typeface="Kruti Dev 011" pitchFamily="2" charset="0"/>
              </a:rPr>
              <a:t> ,</a:t>
            </a:r>
            <a:r>
              <a:rPr lang="en-US" sz="2900" dirty="0" err="1" smtClean="0">
                <a:solidFill>
                  <a:schemeClr val="tx1"/>
                </a:solidFill>
                <a:latin typeface="Kruti Dev 011" pitchFamily="2" charset="0"/>
              </a:rPr>
              <a:t>oa</a:t>
            </a:r>
            <a:r>
              <a:rPr lang="en-US" sz="2900" dirty="0" smtClean="0">
                <a:solidFill>
                  <a:schemeClr val="tx1"/>
                </a:solidFill>
                <a:latin typeface="Kruti Dev 011" pitchFamily="2" charset="0"/>
              </a:rPr>
              <a:t> </a:t>
            </a:r>
            <a:r>
              <a:rPr lang="en-US" sz="2900" dirty="0" err="1" smtClean="0">
                <a:solidFill>
                  <a:schemeClr val="tx1"/>
                </a:solidFill>
                <a:latin typeface="Kruti Dev 011" pitchFamily="2" charset="0"/>
              </a:rPr>
              <a:t>vUr</a:t>
            </a:r>
            <a:r>
              <a:rPr lang="en-US" sz="2900" dirty="0" smtClean="0">
                <a:solidFill>
                  <a:schemeClr val="tx1"/>
                </a:solidFill>
                <a:latin typeface="Kruti Dev 011" pitchFamily="2" charset="0"/>
              </a:rPr>
              <a:t> </a:t>
            </a:r>
          </a:p>
          <a:p>
            <a:pPr indent="-264866" eaLnBrk="1" hangingPunct="1">
              <a:defRPr/>
            </a:pPr>
            <a:r>
              <a:rPr lang="en-US" sz="2900" dirty="0" smtClean="0">
                <a:solidFill>
                  <a:schemeClr val="tx1"/>
                </a:solidFill>
              </a:rPr>
              <a:t>The State – Its nature, origin and ends</a:t>
            </a:r>
            <a:r>
              <a:rPr lang="en-US" sz="2900" dirty="0" smtClean="0"/>
              <a:t>.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953F15E-F8E4-4828-9118-97C1A4DD5833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F7B6EF7-76AF-4B1D-8A48-030DF96BB56F}" type="slidenum">
              <a:rPr lang="en-US" altLang="en-US"/>
              <a:pPr>
                <a:defRPr/>
              </a:pPr>
              <a:t>66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30671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ekuo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lgt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ftKklk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fd</a:t>
            </a:r>
            <a:r>
              <a:rPr lang="en-US" dirty="0" smtClean="0">
                <a:latin typeface="Kruti Dev 011" pitchFamily="2" charset="0"/>
              </a:rPr>
              <a:t> &amp;</a:t>
            </a:r>
          </a:p>
          <a:p>
            <a:pPr marL="330671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latin typeface="Kruti Dev 011" pitchFamily="2" charset="0"/>
              </a:rPr>
              <a:t>		&amp; </a:t>
            </a: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dc </a:t>
            </a:r>
            <a:r>
              <a:rPr lang="en-US" dirty="0" err="1" smtClean="0">
                <a:latin typeface="Kruti Dev 011" pitchFamily="2" charset="0"/>
              </a:rPr>
              <a:t>mRiUu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gqvk</a:t>
            </a:r>
            <a:r>
              <a:rPr lang="en-US" dirty="0" smtClean="0">
                <a:latin typeface="Kruti Dev 011" pitchFamily="2" charset="0"/>
              </a:rPr>
              <a:t>\</a:t>
            </a:r>
          </a:p>
          <a:p>
            <a:pPr marL="330671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latin typeface="Kruti Dev 011" pitchFamily="2" charset="0"/>
              </a:rPr>
              <a:t>		&amp; </a:t>
            </a:r>
            <a:r>
              <a:rPr lang="en-US" dirty="0" err="1" smtClean="0">
                <a:latin typeface="Kruti Dev 011" pitchFamily="2" charset="0"/>
              </a:rPr>
              <a:t>euq</a:t>
            </a:r>
            <a:r>
              <a:rPr lang="en-US" dirty="0" smtClean="0">
                <a:latin typeface="Kruti Dev 011" pitchFamily="2" charset="0"/>
              </a:rPr>
              <a:t>”; </a:t>
            </a: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laxBu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D;ksa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jgrk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</a:t>
            </a:r>
            <a:r>
              <a:rPr lang="en-US" dirty="0" smtClean="0">
                <a:latin typeface="Kruti Dev 011" pitchFamily="2" charset="0"/>
              </a:rPr>
              <a:t>\</a:t>
            </a:r>
          </a:p>
          <a:p>
            <a:pPr marL="330671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latin typeface="Kruti Dev 011" pitchFamily="2" charset="0"/>
              </a:rPr>
              <a:t>		&amp; </a:t>
            </a:r>
            <a:r>
              <a:rPr lang="en-US" dirty="0" err="1" smtClean="0">
                <a:latin typeface="Kruti Dev 011" pitchFamily="2" charset="0"/>
              </a:rPr>
              <a:t>O;fDr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izHkqRo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lEeq</a:t>
            </a:r>
            <a:r>
              <a:rPr lang="en-US" dirty="0" smtClean="0">
                <a:latin typeface="Kruti Dev 011" pitchFamily="2" charset="0"/>
              </a:rPr>
              <a:t>[k </a:t>
            </a:r>
            <a:r>
              <a:rPr lang="en-US" dirty="0" err="1" smtClean="0">
                <a:latin typeface="Kruti Dev 011" pitchFamily="2" charset="0"/>
              </a:rPr>
              <a:t>D;ksa</a:t>
            </a:r>
            <a:r>
              <a:rPr lang="en-US" dirty="0" smtClean="0">
                <a:latin typeface="Kruti Dev 011" pitchFamily="2" charset="0"/>
              </a:rPr>
              <a:t> &gt;</a:t>
            </a:r>
            <a:r>
              <a:rPr lang="en-US" dirty="0" err="1" smtClean="0">
                <a:latin typeface="Kruti Dev 011" pitchFamily="2" charset="0"/>
              </a:rPr>
              <a:t>qdrk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</a:t>
            </a:r>
            <a:r>
              <a:rPr lang="en-US" dirty="0" smtClean="0">
                <a:latin typeface="Kruti Dev 011" pitchFamily="2" charset="0"/>
              </a:rPr>
              <a:t>\ </a:t>
            </a:r>
          </a:p>
          <a:p>
            <a:pPr marL="330671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latin typeface="Kruti Dev 011" pitchFamily="2" charset="0"/>
              </a:rPr>
              <a:t>		&amp; </a:t>
            </a:r>
            <a:r>
              <a:rPr lang="en-US" dirty="0" err="1" smtClean="0">
                <a:latin typeface="Kruti Dev 011" pitchFamily="2" charset="0"/>
              </a:rPr>
              <a:t>izHkqRo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lhek,a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D;k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r>
              <a:rPr lang="en-US" dirty="0" smtClean="0">
                <a:latin typeface="Kruti Dev 011" pitchFamily="2" charset="0"/>
              </a:rPr>
              <a:t>\</a:t>
            </a:r>
          </a:p>
          <a:p>
            <a:pPr marL="330671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bfrgkl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dh </a:t>
            </a:r>
            <a:r>
              <a:rPr lang="en-US" dirty="0" err="1" smtClean="0">
                <a:latin typeface="Kruti Dev 011" pitchFamily="2" charset="0"/>
              </a:rPr>
              <a:t>mRifRr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mfpr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Kku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ugha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vr</a:t>
            </a:r>
            <a:r>
              <a:rPr lang="en-US" dirty="0" smtClean="0">
                <a:latin typeface="Kruti Dev 011" pitchFamily="2" charset="0"/>
              </a:rPr>
              <a:t>% </a:t>
            </a:r>
            <a:r>
              <a:rPr lang="en-US" dirty="0" err="1" smtClean="0">
                <a:latin typeface="Kruti Dev 011" pitchFamily="2" charset="0"/>
              </a:rPr>
              <a:t>dYiuk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lgkjk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fy;k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x;kA</a:t>
            </a:r>
            <a:endParaRPr lang="en-US" dirty="0" smtClean="0">
              <a:latin typeface="Kruti Dev 011" pitchFamily="2" charset="0"/>
            </a:endParaRPr>
          </a:p>
          <a:p>
            <a:pPr marL="330671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latin typeface="Kruti Dev 011" pitchFamily="2" charset="0"/>
              </a:rPr>
              <a:t>	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6B0D6E4-57C5-45B6-AE06-11A6303ED309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7DB050-2897-43F2-8914-9FC42F0DA715}" type="slidenum">
              <a:rPr lang="en-US" altLang="en-US"/>
              <a:pPr>
                <a:defRPr/>
              </a:pPr>
              <a:t>67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63490" grpId="0"/>
      <p:bldP spid="6963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963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963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963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963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963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963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963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963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963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963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500" dirty="0" err="1" smtClean="0">
                <a:latin typeface="Kruti Dev 011" pitchFamily="2" charset="0"/>
              </a:rPr>
              <a:t>jktuhfr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foKku</a:t>
            </a:r>
            <a:r>
              <a:rPr lang="en-US" sz="3500" dirty="0" smtClean="0">
                <a:latin typeface="Kruti Dev 011" pitchFamily="2" charset="0"/>
              </a:rPr>
              <a:t> ,</a:t>
            </a:r>
            <a:r>
              <a:rPr lang="en-US" sz="3500" dirty="0" err="1" smtClean="0">
                <a:latin typeface="Kruti Dev 011" pitchFamily="2" charset="0"/>
              </a:rPr>
              <a:t>oa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lkoZtfud</a:t>
            </a:r>
            <a:r>
              <a:rPr lang="en-US" sz="3500" dirty="0" smtClean="0">
                <a:latin typeface="Kruti Dev 011" pitchFamily="2" charset="0"/>
              </a:rPr>
              <a:t> /</a:t>
            </a:r>
            <a:r>
              <a:rPr lang="en-US" sz="3500" dirty="0" err="1" smtClean="0">
                <a:latin typeface="Kruti Dev 011" pitchFamily="2" charset="0"/>
              </a:rPr>
              <a:t>kkj.kk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ds</a:t>
            </a:r>
            <a:r>
              <a:rPr lang="en-US" sz="3500" dirty="0" smtClean="0">
                <a:latin typeface="Kruti Dev 011" pitchFamily="2" charset="0"/>
              </a:rPr>
              <a:t> #</a:t>
            </a:r>
            <a:r>
              <a:rPr lang="en-US" sz="3500" dirty="0" err="1" smtClean="0">
                <a:latin typeface="Kruti Dev 011" pitchFamily="2" charset="0"/>
              </a:rPr>
              <a:t>i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esa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jkT</a:t>
            </a:r>
            <a:r>
              <a:rPr lang="en-US" sz="3500" dirty="0" smtClean="0">
                <a:latin typeface="Kruti Dev 011" pitchFamily="2" charset="0"/>
              </a:rPr>
              <a:t>; la[;k </a:t>
            </a:r>
            <a:r>
              <a:rPr lang="en-US" sz="3500" dirty="0" err="1" smtClean="0">
                <a:latin typeface="Kruti Dev 011" pitchFamily="2" charset="0"/>
              </a:rPr>
              <a:t>es</a:t>
            </a:r>
            <a:r>
              <a:rPr lang="en-US" sz="3500" dirty="0" smtClean="0">
                <a:latin typeface="Kruti Dev 011" pitchFamily="2" charset="0"/>
              </a:rPr>
              <a:t> de ;k </a:t>
            </a:r>
            <a:r>
              <a:rPr lang="en-US" sz="3500" dirty="0" err="1" smtClean="0">
                <a:latin typeface="Kruti Dev 011" pitchFamily="2" charset="0"/>
              </a:rPr>
              <a:t>T;knk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O;fDr;ksa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dk</a:t>
            </a:r>
            <a:r>
              <a:rPr lang="en-US" sz="3500" dirty="0" smtClean="0">
                <a:latin typeface="Kruti Dev 011" pitchFamily="2" charset="0"/>
              </a:rPr>
              <a:t> ,</a:t>
            </a:r>
            <a:r>
              <a:rPr lang="en-US" sz="3500" dirty="0" err="1" smtClean="0">
                <a:latin typeface="Kruti Dev 011" pitchFamily="2" charset="0"/>
              </a:rPr>
              <a:t>slk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laxBu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gS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tks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fdlh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fuf'pr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HkwHkkx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es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LFkk;h</a:t>
            </a:r>
            <a:r>
              <a:rPr lang="en-US" sz="3500" dirty="0" smtClean="0">
                <a:latin typeface="Kruti Dev 011" pitchFamily="2" charset="0"/>
              </a:rPr>
              <a:t> #</a:t>
            </a:r>
            <a:r>
              <a:rPr lang="en-US" sz="3500" dirty="0" err="1" smtClean="0">
                <a:latin typeface="Kruti Dev 011" pitchFamily="2" charset="0"/>
              </a:rPr>
              <a:t>i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ls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jgrk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gks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tks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ckgjh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fu;a</a:t>
            </a:r>
            <a:r>
              <a:rPr lang="en-US" sz="3500" dirty="0" smtClean="0">
                <a:latin typeface="Kruti Dev 011" pitchFamily="2" charset="0"/>
              </a:rPr>
              <a:t>=.k </a:t>
            </a:r>
            <a:r>
              <a:rPr lang="en-US" sz="3500" dirty="0" err="1" smtClean="0">
                <a:latin typeface="Kruti Dev 011" pitchFamily="2" charset="0"/>
              </a:rPr>
              <a:t>ls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iw.kZ</a:t>
            </a:r>
            <a:r>
              <a:rPr lang="en-US" sz="3500" dirty="0" smtClean="0">
                <a:latin typeface="Kruti Dev 011" pitchFamily="2" charset="0"/>
              </a:rPr>
              <a:t> Lora= ;k </a:t>
            </a:r>
            <a:r>
              <a:rPr lang="en-US" sz="3500" dirty="0" err="1" smtClean="0">
                <a:latin typeface="Kruti Dev 011" pitchFamily="2" charset="0"/>
              </a:rPr>
              <a:t>yxHkx</a:t>
            </a:r>
            <a:r>
              <a:rPr lang="en-US" sz="3500" dirty="0" smtClean="0">
                <a:latin typeface="Kruti Dev 011" pitchFamily="2" charset="0"/>
              </a:rPr>
              <a:t> Lora= </a:t>
            </a:r>
            <a:r>
              <a:rPr lang="en-US" sz="3500" dirty="0" err="1" smtClean="0">
                <a:latin typeface="Kruti Dev 011" pitchFamily="2" charset="0"/>
              </a:rPr>
              <a:t>gks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vkSj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ftldk</a:t>
            </a:r>
            <a:r>
              <a:rPr lang="en-US" sz="3500" dirty="0" smtClean="0">
                <a:latin typeface="Kruti Dev 011" pitchFamily="2" charset="0"/>
              </a:rPr>
              <a:t> ,d </a:t>
            </a:r>
            <a:r>
              <a:rPr lang="en-US" sz="3500" dirty="0" err="1" smtClean="0">
                <a:latin typeface="Kruti Dev 011" pitchFamily="2" charset="0"/>
              </a:rPr>
              <a:t>laxfBr</a:t>
            </a:r>
            <a:r>
              <a:rPr lang="en-US" sz="3500" dirty="0" smtClean="0">
                <a:latin typeface="Kruti Dev 011" pitchFamily="2" charset="0"/>
              </a:rPr>
              <a:t> '</a:t>
            </a:r>
            <a:r>
              <a:rPr lang="en-US" sz="3500" dirty="0" err="1" smtClean="0">
                <a:latin typeface="Kruti Dev 011" pitchFamily="2" charset="0"/>
              </a:rPr>
              <a:t>kklu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gks</a:t>
            </a:r>
            <a:r>
              <a:rPr lang="en-US" sz="3500" dirty="0" smtClean="0">
                <a:latin typeface="Kruti Dev 011" pitchFamily="2" charset="0"/>
              </a:rPr>
              <a:t> ] </a:t>
            </a:r>
            <a:r>
              <a:rPr lang="en-US" sz="3500" dirty="0" err="1" smtClean="0">
                <a:latin typeface="Kruti Dev 011" pitchFamily="2" charset="0"/>
              </a:rPr>
              <a:t>ftlds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vkns'kksa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dk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ikyu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ukxfjdks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dk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fo'kky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leqnk</a:t>
            </a:r>
            <a:r>
              <a:rPr lang="en-US" sz="3500" dirty="0" smtClean="0">
                <a:latin typeface="Kruti Dev 011" pitchFamily="2" charset="0"/>
              </a:rPr>
              <a:t>; </a:t>
            </a:r>
            <a:r>
              <a:rPr lang="en-US" sz="3500" dirty="0" err="1" smtClean="0">
                <a:latin typeface="Kruti Dev 011" pitchFamily="2" charset="0"/>
              </a:rPr>
              <a:t>LoHkkor</a:t>
            </a:r>
            <a:r>
              <a:rPr lang="en-US" sz="3500" dirty="0" smtClean="0">
                <a:latin typeface="Kruti Dev 011" pitchFamily="2" charset="0"/>
              </a:rPr>
              <a:t>% </a:t>
            </a:r>
            <a:r>
              <a:rPr lang="en-US" sz="3500" dirty="0" err="1" smtClean="0">
                <a:latin typeface="Kruti Dev 011" pitchFamily="2" charset="0"/>
              </a:rPr>
              <a:t>djrk</a:t>
            </a:r>
            <a:r>
              <a:rPr lang="en-US" sz="3500" dirty="0" smtClean="0">
                <a:latin typeface="Kruti Dev 011" pitchFamily="2" charset="0"/>
              </a:rPr>
              <a:t> </a:t>
            </a:r>
            <a:r>
              <a:rPr lang="en-US" sz="3500" dirty="0" err="1" smtClean="0">
                <a:latin typeface="Kruti Dev 011" pitchFamily="2" charset="0"/>
              </a:rPr>
              <a:t>gksA</a:t>
            </a:r>
            <a:endParaRPr lang="en-US" sz="3500" dirty="0" smtClean="0">
              <a:latin typeface="Kruti Dev 011" pitchFamily="2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500" dirty="0" smtClean="0">
                <a:latin typeface="Kruti Dev 011" pitchFamily="2" charset="0"/>
              </a:rPr>
              <a:t>						  	&amp;Mk0	</a:t>
            </a:r>
            <a:r>
              <a:rPr lang="en-US" sz="3500" dirty="0" err="1" smtClean="0">
                <a:latin typeface="Kruti Dev 011" pitchFamily="2" charset="0"/>
              </a:rPr>
              <a:t>xkuZj</a:t>
            </a:r>
            <a:endParaRPr lang="en-US" sz="35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C46BE1D-40FE-4457-96E3-9DFF408AACDD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90175-F430-499F-8377-7D2456E90DB2}" type="slidenum">
              <a:rPr lang="en-US" altLang="en-US"/>
              <a:pPr>
                <a:defRPr/>
              </a:pPr>
              <a:t>68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64514" grpId="0"/>
      <p:bldP spid="645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451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451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451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451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451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451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451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451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451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451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rRo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Tkula[;k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fuf'pr HkwHkkx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Lkjdkj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lEizHkqrk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2E765E3-20AF-4E87-B967-A39AC8388A41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2B557-BE58-42B7-9263-3D59F8A059F5}" type="slidenum">
              <a:rPr lang="en-US" altLang="en-US"/>
              <a:pPr>
                <a:defRPr/>
              </a:pPr>
              <a:t>69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65538" grpId="0"/>
      <p:bldP spid="6553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5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553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553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5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553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553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5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553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553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5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553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553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5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553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553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smtClean="0"/>
              <a:t>Unit III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84278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latin typeface="Kruti Dev 011" pitchFamily="2" charset="0"/>
              </a:rPr>
              <a:t>,</a:t>
            </a:r>
            <a:r>
              <a:rPr lang="en-US" dirty="0" err="1" smtClean="0">
                <a:latin typeface="Kruti Dev 011" pitchFamily="2" charset="0"/>
              </a:rPr>
              <a:t>dhd`r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la?kh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izdkj</a:t>
            </a:r>
            <a:r>
              <a:rPr lang="en-US" dirty="0" smtClean="0">
                <a:latin typeface="Kruti Dev 011" pitchFamily="2" charset="0"/>
              </a:rPr>
              <a:t> </a:t>
            </a:r>
          </a:p>
          <a:p>
            <a:pPr marL="568556" lvl="1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Unitary and Federal forms of Government.</a:t>
            </a:r>
          </a:p>
          <a:p>
            <a:pPr marL="284278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ljdkj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vax</a:t>
            </a:r>
            <a:r>
              <a:rPr lang="en-US" dirty="0" smtClean="0">
                <a:latin typeface="Kruti Dev 011" pitchFamily="2" charset="0"/>
              </a:rPr>
              <a:t>&amp;</a:t>
            </a:r>
          </a:p>
          <a:p>
            <a:pPr marL="568556" lvl="1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Organs of Government:</a:t>
            </a:r>
          </a:p>
          <a:p>
            <a:pPr marL="1032876" lvl="2" indent="-255850" eaLnBrk="1" fontAlgn="auto" hangingPunct="1">
              <a:spcBef>
                <a:spcPts val="383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None/>
              <a:defRPr/>
            </a:pPr>
            <a:r>
              <a:rPr lang="en-US" sz="3300" dirty="0" smtClean="0">
                <a:latin typeface="Kruti Dev 011" pitchFamily="2" charset="0"/>
              </a:rPr>
              <a:t>&amp;</a:t>
            </a:r>
            <a:r>
              <a:rPr lang="en-US" sz="3300" dirty="0" err="1" smtClean="0">
                <a:latin typeface="Kruti Dev 011" pitchFamily="2" charset="0"/>
              </a:rPr>
              <a:t>dk;Zikfydk</a:t>
            </a:r>
            <a:r>
              <a:rPr lang="en-US" sz="3300" dirty="0" smtClean="0">
                <a:latin typeface="Kruti Dev 011" pitchFamily="2" charset="0"/>
              </a:rPr>
              <a:t> 	</a:t>
            </a:r>
            <a:r>
              <a:rPr lang="en-US" sz="3300" dirty="0" smtClean="0"/>
              <a:t>-Executive</a:t>
            </a:r>
          </a:p>
          <a:p>
            <a:pPr marL="1032876" lvl="2" indent="-255850" eaLnBrk="1" fontAlgn="auto" hangingPunct="1">
              <a:spcBef>
                <a:spcPts val="383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None/>
              <a:defRPr/>
            </a:pPr>
            <a:r>
              <a:rPr lang="en-US" sz="3300" dirty="0" smtClean="0">
                <a:latin typeface="Kruti Dev 011" pitchFamily="2" charset="0"/>
              </a:rPr>
              <a:t>&amp;</a:t>
            </a:r>
            <a:r>
              <a:rPr lang="en-US" sz="3300" dirty="0" err="1" smtClean="0">
                <a:latin typeface="Kruti Dev 011" pitchFamily="2" charset="0"/>
              </a:rPr>
              <a:t>fo</a:t>
            </a:r>
            <a:r>
              <a:rPr lang="en-US" sz="3300" dirty="0" smtClean="0">
                <a:latin typeface="Kruti Dev 011" pitchFamily="2" charset="0"/>
              </a:rPr>
              <a:t>/</a:t>
            </a:r>
            <a:r>
              <a:rPr lang="en-US" sz="3300" dirty="0" err="1" smtClean="0">
                <a:latin typeface="Kruti Dev 011" pitchFamily="2" charset="0"/>
              </a:rPr>
              <a:t>kkf;dk</a:t>
            </a:r>
            <a:r>
              <a:rPr lang="en-US" sz="3300" dirty="0" smtClean="0">
                <a:latin typeface="Kruti Dev 011" pitchFamily="2" charset="0"/>
              </a:rPr>
              <a:t>		</a:t>
            </a:r>
            <a:r>
              <a:rPr lang="en-US" sz="3300" dirty="0" smtClean="0"/>
              <a:t>-Legislature,</a:t>
            </a:r>
          </a:p>
          <a:p>
            <a:pPr marL="1032876" lvl="2" indent="-255850" eaLnBrk="1" fontAlgn="auto" hangingPunct="1">
              <a:spcBef>
                <a:spcPts val="383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None/>
              <a:defRPr/>
            </a:pPr>
            <a:r>
              <a:rPr lang="en-US" sz="3300" dirty="0" smtClean="0">
                <a:latin typeface="Kruti Dev 011" pitchFamily="2" charset="0"/>
              </a:rPr>
              <a:t>&amp;</a:t>
            </a:r>
            <a:r>
              <a:rPr lang="en-US" sz="3300" dirty="0" err="1" smtClean="0">
                <a:latin typeface="Kruti Dev 011" pitchFamily="2" charset="0"/>
              </a:rPr>
              <a:t>U;k;ikfydk</a:t>
            </a:r>
            <a:r>
              <a:rPr lang="en-US" sz="3300" dirty="0" smtClean="0">
                <a:latin typeface="Kruti Dev 011" pitchFamily="2" charset="0"/>
              </a:rPr>
              <a:t>		</a:t>
            </a:r>
            <a:r>
              <a:rPr lang="en-US" sz="3300" dirty="0" smtClean="0"/>
              <a:t>-Judiciary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B5E0645-FB5D-4D80-B7A9-9F8CDB449ED3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86CB4623-66B2-4F25-967F-DB6707A9E42A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7172" name="Content Placeholder 3"/>
          <p:cNvSpPr>
            <a:spLocks noGrp="1"/>
          </p:cNvSpPr>
          <p:nvPr>
            <p:ph sz="half" idx="4294967295"/>
          </p:nvPr>
        </p:nvSpPr>
        <p:spPr>
          <a:xfrm>
            <a:off x="6035040" y="1625602"/>
            <a:ext cx="4023360" cy="4975013"/>
          </a:xfrm>
        </p:spPr>
        <p:txBody>
          <a:bodyPr rtlCol="0">
            <a:normAutofit/>
          </a:bodyPr>
          <a:lstStyle/>
          <a:p>
            <a:pPr marL="284278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latin typeface="Kruti Dev 011" pitchFamily="2" charset="0"/>
            </a:endParaRPr>
          </a:p>
          <a:p>
            <a:pPr marL="1032876" lvl="2" indent="-255850" eaLnBrk="1" fontAlgn="auto" hangingPunct="1">
              <a:spcBef>
                <a:spcPts val="383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None/>
              <a:defRPr/>
            </a:pPr>
            <a:r>
              <a:rPr lang="en-US" sz="3300" dirty="0" smtClean="0">
                <a:latin typeface="Kruti Dev 011" pitchFamily="2" charset="0"/>
              </a:rPr>
              <a:t>]</a:t>
            </a:r>
          </a:p>
          <a:p>
            <a:pPr marL="284278" indent="-284278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>
                <a:latin typeface="Kruti Dev 011" pitchFamily="2" charset="0"/>
              </a:rPr>
              <a:t> </a:t>
            </a:r>
            <a:endParaRPr lang="en-US" dirty="0" smtClean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</a:b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dh </a:t>
            </a:r>
            <a:r>
              <a:rPr lang="en-US" dirty="0" err="1" smtClean="0">
                <a:latin typeface="Kruti Dev 011" pitchFamily="2" charset="0"/>
              </a:rPr>
              <a:t>mRifRr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nSoh</a:t>
            </a:r>
            <a:r>
              <a:rPr lang="en-US" dirty="0" smtClean="0">
                <a:latin typeface="Kruti Dev 011" pitchFamily="2" charset="0"/>
              </a:rPr>
              <a:t>; fl)</a:t>
            </a:r>
            <a:r>
              <a:rPr lang="en-US" dirty="0" err="1" smtClean="0">
                <a:latin typeface="Kruti Dev 011" pitchFamily="2" charset="0"/>
              </a:rPr>
              <a:t>kUr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jkT; bZ’oj }kjk LFkkfir nSoh; laLFkk gS ,oa bZ’oj fdlh O;fDr dks vius izfrfuf/k ds #i esa fu;qDr djrk gSA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	jktk bZ’oj dk izfrfuf/k gS vr% mldh vkKkvks dk ikyu djuk iztk dk ije drZO; gSA og ek= bZ’oj ds izfr mRrjnk;h gSA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0A9CD2-8069-42AC-BAA9-104F67E76FAB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27FC0B-A5EA-4AD3-8C06-73C31E3EE395}" type="slidenum">
              <a:rPr lang="en-US" altLang="en-US"/>
              <a:pPr>
                <a:defRPr/>
              </a:pPr>
              <a:t>70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116739" grpId="0"/>
      <p:bldP spid="6656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5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656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656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5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656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656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5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656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656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5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656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656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5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656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656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</a:b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dh </a:t>
            </a:r>
            <a:r>
              <a:rPr lang="en-US" dirty="0" err="1" smtClean="0">
                <a:latin typeface="Kruti Dev 011" pitchFamily="2" charset="0"/>
              </a:rPr>
              <a:t>mRifRr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nSoh</a:t>
            </a:r>
            <a:r>
              <a:rPr lang="en-US" dirty="0" smtClean="0">
                <a:latin typeface="Kruti Dev 011" pitchFamily="2" charset="0"/>
              </a:rPr>
              <a:t>; fl)</a:t>
            </a:r>
            <a:r>
              <a:rPr lang="en-US" dirty="0" err="1" smtClean="0">
                <a:latin typeface="Kruti Dev 011" pitchFamily="2" charset="0"/>
              </a:rPr>
              <a:t>kUr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bZlkbZ /keZxzUFk vksYM VsLVkesaUV esa loZizFke ;g fl)kUr izfrikfnr fd;k x;k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euqLe`fr vkSj egkHkkjr esa Hkh jktk dks nSoh; va’kks ls ;qDr crk;k x;k gSA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nSoh; fl)kUr lfn;ks rd ekU; jgkA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AD0A653-3EC6-4472-8B50-5AEAF1544DC6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3F8C57-A90E-4FFA-8DF9-573D929CC4F5}" type="slidenum">
              <a:rPr lang="en-US" altLang="en-US"/>
              <a:pPr>
                <a:defRPr/>
              </a:pPr>
              <a:t>71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117763" grpId="0"/>
      <p:bldP spid="6758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758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758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758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758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758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758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758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758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758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758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nSoh</a:t>
            </a:r>
            <a:r>
              <a:rPr lang="en-US" dirty="0" smtClean="0">
                <a:latin typeface="Kruti Dev 011" pitchFamily="2" charset="0"/>
              </a:rPr>
              <a:t>; fl)</a:t>
            </a:r>
            <a:r>
              <a:rPr lang="en-US" dirty="0" err="1" smtClean="0">
                <a:latin typeface="Kruti Dev 011" pitchFamily="2" charset="0"/>
              </a:rPr>
              <a:t>kUr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vkykspuk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100" dirty="0" err="1" smtClean="0">
                <a:latin typeface="Kruti Dev 011" pitchFamily="2" charset="0"/>
              </a:rPr>
              <a:t>vuSfrgkfld</a:t>
            </a:r>
            <a:r>
              <a:rPr lang="en-US" sz="4100" dirty="0" smtClean="0">
                <a:latin typeface="Kruti Dev 011" pitchFamily="2" charset="0"/>
              </a:rPr>
              <a:t> ,</a:t>
            </a:r>
            <a:r>
              <a:rPr lang="en-US" sz="4100" dirty="0" err="1" smtClean="0">
                <a:latin typeface="Kruti Dev 011" pitchFamily="2" charset="0"/>
              </a:rPr>
              <a:t>oa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voSKkfud</a:t>
            </a:r>
            <a:endParaRPr lang="en-US" sz="4100" dirty="0" smtClean="0">
              <a:latin typeface="Kruti Dev 011" pitchFamily="2" charset="0"/>
            </a:endParaRPr>
          </a:p>
          <a:p>
            <a:pPr eaLnBrk="1" hangingPunct="1"/>
            <a:endParaRPr lang="en-US" sz="4100" dirty="0" smtClean="0">
              <a:latin typeface="Kruti Dev 011" pitchFamily="2" charset="0"/>
            </a:endParaRPr>
          </a:p>
          <a:p>
            <a:pPr eaLnBrk="1" hangingPunct="1"/>
            <a:r>
              <a:rPr lang="en-US" sz="4100" dirty="0" err="1" smtClean="0">
                <a:latin typeface="Kruti Dev 011" pitchFamily="2" charset="0"/>
              </a:rPr>
              <a:t>viztkrkaf</a:t>
            </a:r>
            <a:r>
              <a:rPr lang="en-US" sz="4100" dirty="0" smtClean="0">
                <a:latin typeface="Kruti Dev 011" pitchFamily="2" charset="0"/>
              </a:rPr>
              <a:t>=d fl)</a:t>
            </a:r>
            <a:r>
              <a:rPr lang="en-US" sz="4100" dirty="0" err="1" smtClean="0">
                <a:latin typeface="Kruti Dev 011" pitchFamily="2" charset="0"/>
              </a:rPr>
              <a:t>kURk</a:t>
            </a:r>
            <a:endParaRPr lang="en-US" sz="4100" dirty="0" smtClean="0">
              <a:latin typeface="Kruti Dev 011" pitchFamily="2" charset="0"/>
            </a:endParaRPr>
          </a:p>
          <a:p>
            <a:pPr eaLnBrk="1" hangingPunct="1"/>
            <a:endParaRPr lang="en-US" sz="4100" dirty="0" smtClean="0">
              <a:latin typeface="Kruti Dev 011" pitchFamily="2" charset="0"/>
            </a:endParaRPr>
          </a:p>
          <a:p>
            <a:pPr eaLnBrk="1" hangingPunct="1"/>
            <a:r>
              <a:rPr lang="en-US" sz="4100" dirty="0" err="1" smtClean="0">
                <a:latin typeface="Kruti Dev 011" pitchFamily="2" charset="0"/>
              </a:rPr>
              <a:t>jktk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dks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LosPNkpkjh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cukus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okyk</a:t>
            </a:r>
            <a:r>
              <a:rPr lang="en-US" sz="4100" dirty="0" smtClean="0">
                <a:latin typeface="Kruti Dev 011" pitchFamily="2" charset="0"/>
              </a:rPr>
              <a:t> fl)</a:t>
            </a:r>
            <a:r>
              <a:rPr lang="en-US" sz="4100" dirty="0" err="1" smtClean="0">
                <a:latin typeface="Kruti Dev 011" pitchFamily="2" charset="0"/>
              </a:rPr>
              <a:t>kURk</a:t>
            </a:r>
            <a:endParaRPr lang="en-US" sz="4100" dirty="0" smtClean="0">
              <a:latin typeface="Kruti Dev 011" pitchFamily="2" charset="0"/>
            </a:endParaRPr>
          </a:p>
          <a:p>
            <a:pPr eaLnBrk="1" hangingPunct="1"/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C675AB7-A6FB-4407-9378-802BA63F9A24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504BB4-35C0-40B7-BF9D-3D2DA2FA6E45}" type="slidenum">
              <a:rPr lang="en-US" altLang="en-US"/>
              <a:pPr>
                <a:defRPr/>
              </a:pPr>
              <a:t>72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68610" grpId="0"/>
      <p:bldP spid="686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861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861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861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861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861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861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861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861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861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861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sz="4100" dirty="0" err="1" smtClean="0">
                <a:latin typeface="Kruti Dev 011" pitchFamily="2" charset="0"/>
              </a:rPr>
              <a:t>jkT</a:t>
            </a:r>
            <a:r>
              <a:rPr lang="en-US" sz="4100" dirty="0" smtClean="0">
                <a:latin typeface="Kruti Dev 011" pitchFamily="2" charset="0"/>
              </a:rPr>
              <a:t>; dh </a:t>
            </a:r>
            <a:r>
              <a:rPr lang="en-US" sz="4100" dirty="0" err="1" smtClean="0">
                <a:latin typeface="Kruti Dev 011" pitchFamily="2" charset="0"/>
              </a:rPr>
              <a:t>mRifRr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ds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nSoh</a:t>
            </a:r>
            <a:r>
              <a:rPr lang="en-US" sz="4100" dirty="0" smtClean="0">
                <a:latin typeface="Kruti Dev 011" pitchFamily="2" charset="0"/>
              </a:rPr>
              <a:t>; fl)</a:t>
            </a:r>
            <a:r>
              <a:rPr lang="en-US" sz="4100" dirty="0" err="1" smtClean="0">
                <a:latin typeface="Kruti Dev 011" pitchFamily="2" charset="0"/>
              </a:rPr>
              <a:t>kUr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dk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egRo</a:t>
            </a:r>
            <a:endParaRPr lang="en-US" sz="4100" dirty="0" smtClean="0">
              <a:latin typeface="Kruti Dev 011" pitchFamily="2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smtClean="0">
                <a:latin typeface="Kruti Dev 011" pitchFamily="2" charset="0"/>
              </a:rPr>
              <a:t>;g fl)</a:t>
            </a:r>
            <a:r>
              <a:rPr lang="en-US" sz="3700" dirty="0" err="1" smtClean="0">
                <a:latin typeface="Kruti Dev 011" pitchFamily="2" charset="0"/>
              </a:rPr>
              <a:t>kUr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pkgs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fdruk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gh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xyr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vkSj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foosd’kwU</a:t>
            </a:r>
            <a:r>
              <a:rPr lang="en-US" sz="3700" dirty="0" smtClean="0">
                <a:latin typeface="Kruti Dev 011" pitchFamily="2" charset="0"/>
              </a:rPr>
              <a:t>; </a:t>
            </a:r>
            <a:r>
              <a:rPr lang="en-US" sz="3700" dirty="0" err="1" smtClean="0">
                <a:latin typeface="Kruti Dev 011" pitchFamily="2" charset="0"/>
              </a:rPr>
              <a:t>D;ksa</a:t>
            </a:r>
            <a:r>
              <a:rPr lang="en-US" sz="3700" dirty="0" smtClean="0">
                <a:latin typeface="Kruti Dev 011" pitchFamily="2" charset="0"/>
              </a:rPr>
              <a:t> u </a:t>
            </a:r>
            <a:r>
              <a:rPr lang="en-US" sz="3700" dirty="0" err="1" smtClean="0">
                <a:latin typeface="Kruti Dev 011" pitchFamily="2" charset="0"/>
              </a:rPr>
              <a:t>gks</a:t>
            </a:r>
            <a:r>
              <a:rPr lang="en-US" sz="3700" dirty="0" smtClean="0">
                <a:latin typeface="Kruti Dev 011" pitchFamily="2" charset="0"/>
              </a:rPr>
              <a:t>] </a:t>
            </a:r>
            <a:r>
              <a:rPr lang="en-US" sz="3700" dirty="0" err="1" smtClean="0">
                <a:latin typeface="Kruti Dev 011" pitchFamily="2" charset="0"/>
              </a:rPr>
              <a:t>vjktdrk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vUr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Js; </a:t>
            </a:r>
            <a:r>
              <a:rPr lang="en-US" sz="3700" dirty="0" err="1" smtClean="0">
                <a:latin typeface="Kruti Dev 011" pitchFamily="2" charset="0"/>
              </a:rPr>
              <a:t>bls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vo</a:t>
            </a:r>
            <a:r>
              <a:rPr lang="en-US" sz="3700" dirty="0" smtClean="0">
                <a:latin typeface="Kruti Dev 011" pitchFamily="2" charset="0"/>
              </a:rPr>
              <a:t>’; </a:t>
            </a:r>
            <a:r>
              <a:rPr lang="en-US" sz="3700" dirty="0" err="1" smtClean="0">
                <a:latin typeface="Kruti Dev 011" pitchFamily="2" charset="0"/>
              </a:rPr>
              <a:t>tkrk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gSA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3700" dirty="0" smtClean="0">
                <a:latin typeface="Kruti Dev 011" pitchFamily="2" charset="0"/>
              </a:rPr>
              <a:t>						&amp; </a:t>
            </a:r>
            <a:r>
              <a:rPr lang="en-US" sz="3700" dirty="0" err="1" smtClean="0">
                <a:latin typeface="Kruti Dev 011" pitchFamily="2" charset="0"/>
              </a:rPr>
              <a:t>fxydzkbLV</a:t>
            </a:r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F204DD6-D5DA-4C95-8C93-F58D50CD2262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34801-6F79-4842-88AE-AB635F3626E3}" type="slidenum">
              <a:rPr lang="en-US" altLang="en-US"/>
              <a:pPr>
                <a:defRPr/>
              </a:pPr>
              <a:t>73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69634" grpId="0"/>
      <p:bldP spid="6963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963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963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963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963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963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963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963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963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9635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69635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</a:b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dh </a:t>
            </a:r>
            <a:r>
              <a:rPr lang="en-US" dirty="0" err="1" smtClean="0">
                <a:latin typeface="Kruti Dev 011" pitchFamily="2" charset="0"/>
              </a:rPr>
              <a:t>mRifRr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kfDr</a:t>
            </a:r>
            <a:r>
              <a:rPr lang="en-US" dirty="0" smtClean="0">
                <a:latin typeface="Kruti Dev 011" pitchFamily="2" charset="0"/>
              </a:rPr>
              <a:t> fl)</a:t>
            </a:r>
            <a:r>
              <a:rPr lang="en-US" dirty="0" err="1" smtClean="0">
                <a:latin typeface="Kruti Dev 011" pitchFamily="2" charset="0"/>
              </a:rPr>
              <a:t>kURk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yhdkd ds ‘kCnks esa] ^^ jkT; dk TkUe euq”; }kjk euq”; dks nkl cukus vkSj fucZy dchys ij cy’kkyh dchys dh fot; }kjk gqvkA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jkT; dk vk/kkj ‘kfDr gSA Cya’kyh ds vuqlkj fcuk ‘kfDr ds u rks jkT; mRiUu gksrk gS] u gh og LFkk;h jg ldrk gSA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6AF85DA-8154-4C05-9DFC-CFB36FF9F174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372AD-4805-4A4F-9406-D79F3D3FBEB4}" type="slidenum">
              <a:rPr lang="en-US" altLang="en-US"/>
              <a:pPr>
                <a:defRPr/>
              </a:pPr>
              <a:t>74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120835" grpId="0"/>
      <p:bldP spid="7065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065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065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065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065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065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065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065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065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065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065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</a:br>
            <a:r>
              <a:rPr lang="en-US" dirty="0" smtClean="0">
                <a:latin typeface="Kruti Dev 011" pitchFamily="2" charset="0"/>
              </a:rPr>
              <a:t>‘</a:t>
            </a:r>
            <a:r>
              <a:rPr lang="en-US" dirty="0" err="1" smtClean="0">
                <a:latin typeface="Kruti Dev 011" pitchFamily="2" charset="0"/>
              </a:rPr>
              <a:t>kfDr</a:t>
            </a:r>
            <a:r>
              <a:rPr lang="en-US" dirty="0" smtClean="0">
                <a:latin typeface="Kruti Dev 011" pitchFamily="2" charset="0"/>
              </a:rPr>
              <a:t> fl)</a:t>
            </a:r>
            <a:r>
              <a:rPr lang="en-US" dirty="0" err="1" smtClean="0">
                <a:latin typeface="Kruti Dev 011" pitchFamily="2" charset="0"/>
              </a:rPr>
              <a:t>kUr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vkykspuk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‘kfDr ds vykok vU; rRoks dk Hkh ;ksxnku gSA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iztkrkaf=d fl)kUr ds izfrdwy gSA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vUrjkZ”Vªh; lnHkko ds fy, izfrdwy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56D64AB-B48F-440A-B110-CCC47EA73ECC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4D8AB-8ED2-4709-88BF-5F8464ED5284}" type="slidenum">
              <a:rPr lang="en-US" altLang="en-US"/>
              <a:pPr>
                <a:defRPr/>
              </a:pPr>
              <a:t>75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121858" grpId="0"/>
      <p:bldP spid="7168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6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168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168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6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168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168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6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168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168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6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168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168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6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168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168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</a:br>
            <a:r>
              <a:rPr lang="en-US" dirty="0" smtClean="0">
                <a:latin typeface="Kruti Dev 011" pitchFamily="2" charset="0"/>
              </a:rPr>
              <a:t>‘</a:t>
            </a:r>
            <a:r>
              <a:rPr lang="en-US" dirty="0" err="1" smtClean="0">
                <a:latin typeface="Kruti Dev 011" pitchFamily="2" charset="0"/>
              </a:rPr>
              <a:t>kfDr</a:t>
            </a:r>
            <a:r>
              <a:rPr lang="en-US" dirty="0" smtClean="0">
                <a:latin typeface="Kruti Dev 011" pitchFamily="2" charset="0"/>
              </a:rPr>
              <a:t> fl)</a:t>
            </a:r>
            <a:r>
              <a:rPr lang="en-US" dirty="0" err="1" smtClean="0">
                <a:latin typeface="Kruti Dev 011" pitchFamily="2" charset="0"/>
              </a:rPr>
              <a:t>kUr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egRo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jkT; dh mRifRr es ‘kfDr ,d rRo jgk gSA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‘kfDr jkT; ds vfLrRo dk izeq[k vk/kkj gSA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FA06717-134F-4F2B-8730-7AA541FA1707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4E838F-4C54-4491-AB53-C8F3D0752CC5}" type="slidenum">
              <a:rPr lang="en-US" altLang="en-US"/>
              <a:pPr>
                <a:defRPr/>
              </a:pPr>
              <a:t>76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122882" grpId="0"/>
      <p:bldP spid="7270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270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270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270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270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270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270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270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270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270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270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Lkkekftd</a:t>
            </a:r>
            <a:r>
              <a:rPr lang="en-US" dirty="0" smtClean="0">
                <a:latin typeface="Kruti Dev 011" pitchFamily="2" charset="0"/>
              </a:rPr>
              <a:t> le&gt;</a:t>
            </a:r>
            <a:r>
              <a:rPr lang="en-US" dirty="0" err="1" smtClean="0">
                <a:latin typeface="Kruti Dev 011" pitchFamily="2" charset="0"/>
              </a:rPr>
              <a:t>kSRkk</a:t>
            </a:r>
            <a:r>
              <a:rPr lang="en-US" dirty="0" smtClean="0">
                <a:latin typeface="Kruti Dev 011" pitchFamily="2" charset="0"/>
              </a:rPr>
              <a:t> fl)</a:t>
            </a:r>
            <a:r>
              <a:rPr lang="en-US" dirty="0" err="1" smtClean="0">
                <a:latin typeface="Kruti Dev 011" pitchFamily="2" charset="0"/>
              </a:rPr>
              <a:t>kURk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rhu izeq[k fopkjd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lkekftd le&gt;kSrkoknh fopkjd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mtClean="0">
                <a:latin typeface="Kruti Dev 011" pitchFamily="2" charset="0"/>
              </a:rPr>
              <a:t>			&amp; Fkkel gkCl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mtClean="0">
                <a:latin typeface="Kruti Dev 011" pitchFamily="2" charset="0"/>
              </a:rPr>
              <a:t>			&amp; tkWu ykWd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mtClean="0">
                <a:latin typeface="Kruti Dev 011" pitchFamily="2" charset="0"/>
              </a:rPr>
              <a:t>			&amp; thu tsdl #lks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3AB9330-C0ED-41A4-AD6D-4BA9D35DC977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0919E-067A-463A-B600-5E495F147440}" type="slidenum">
              <a:rPr lang="en-US" altLang="en-US"/>
              <a:pPr>
                <a:defRPr/>
              </a:pPr>
              <a:t>77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73730" grpId="0"/>
      <p:bldP spid="7373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373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373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373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373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373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sz="4100" dirty="0" err="1" smtClean="0">
                <a:latin typeface="Kruti Dev 011" pitchFamily="2" charset="0"/>
              </a:rPr>
              <a:t>lkekftd</a:t>
            </a:r>
            <a:r>
              <a:rPr lang="en-US" sz="4100" dirty="0" smtClean="0">
                <a:latin typeface="Kruti Dev 011" pitchFamily="2" charset="0"/>
              </a:rPr>
              <a:t> le&gt;</a:t>
            </a:r>
            <a:r>
              <a:rPr lang="en-US" sz="4100" dirty="0" err="1" smtClean="0">
                <a:latin typeface="Kruti Dev 011" pitchFamily="2" charset="0"/>
              </a:rPr>
              <a:t>kSrk</a:t>
            </a:r>
            <a:r>
              <a:rPr lang="en-US" sz="4100" dirty="0" smtClean="0">
                <a:latin typeface="Kruti Dev 011" pitchFamily="2" charset="0"/>
              </a:rPr>
              <a:t> fl)</a:t>
            </a:r>
            <a:r>
              <a:rPr lang="en-US" sz="4100" dirty="0" err="1" smtClean="0">
                <a:latin typeface="Kruti Dev 011" pitchFamily="2" charset="0"/>
              </a:rPr>
              <a:t>kUr</a:t>
            </a:r>
            <a:endParaRPr lang="en-US" sz="4100" dirty="0" smtClean="0">
              <a:latin typeface="Kruti Dev 011" pitchFamily="2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379037" indent="-265326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700" dirty="0" err="1" smtClean="0">
                <a:latin typeface="Kruti Dev 011" pitchFamily="2" charset="0"/>
              </a:rPr>
              <a:t>ekuo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LoHkko</a:t>
            </a:r>
            <a:endParaRPr lang="en-US" sz="3700" dirty="0" smtClean="0">
              <a:latin typeface="Kruti Dev 011" pitchFamily="2" charset="0"/>
            </a:endParaRPr>
          </a:p>
          <a:p>
            <a:pPr marL="379037" indent="-265326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700" dirty="0" err="1" smtClean="0">
                <a:latin typeface="Kruti Dev 011" pitchFamily="2" charset="0"/>
              </a:rPr>
              <a:t>izkd`frd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voLFkk</a:t>
            </a:r>
            <a:endParaRPr lang="en-US" sz="3700" dirty="0" smtClean="0">
              <a:latin typeface="Kruti Dev 011" pitchFamily="2" charset="0"/>
            </a:endParaRPr>
          </a:p>
          <a:p>
            <a:pPr marL="379037" indent="-265326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700" dirty="0" smtClean="0">
                <a:latin typeface="Kruti Dev 011" pitchFamily="2" charset="0"/>
              </a:rPr>
              <a:t>le&gt;</a:t>
            </a:r>
            <a:r>
              <a:rPr lang="en-US" sz="3700" dirty="0" err="1" smtClean="0">
                <a:latin typeface="Kruti Dev 011" pitchFamily="2" charset="0"/>
              </a:rPr>
              <a:t>kSrs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dkj.k</a:t>
            </a:r>
            <a:endParaRPr lang="en-US" sz="3700" dirty="0" smtClean="0">
              <a:latin typeface="Kruti Dev 011" pitchFamily="2" charset="0"/>
            </a:endParaRPr>
          </a:p>
          <a:p>
            <a:pPr marL="379037" indent="-265326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3700" dirty="0" err="1" smtClean="0">
                <a:latin typeface="Kruti Dev 011" pitchFamily="2" charset="0"/>
              </a:rPr>
              <a:t>lkekftd</a:t>
            </a:r>
            <a:r>
              <a:rPr lang="en-US" sz="3700" dirty="0" smtClean="0">
                <a:latin typeface="Kruti Dev 011" pitchFamily="2" charset="0"/>
              </a:rPr>
              <a:t> le&gt;</a:t>
            </a:r>
            <a:r>
              <a:rPr lang="en-US" sz="3700" dirty="0" err="1" smtClean="0">
                <a:latin typeface="Kruti Dev 011" pitchFamily="2" charset="0"/>
              </a:rPr>
              <a:t>kSrk</a:t>
            </a:r>
            <a:r>
              <a:rPr lang="en-US" sz="3700" dirty="0" smtClean="0">
                <a:latin typeface="Kruti Dev 011" pitchFamily="2" charset="0"/>
              </a:rPr>
              <a:t> </a:t>
            </a:r>
          </a:p>
          <a:p>
            <a:pPr marL="379037" indent="-265326" eaLnBrk="1" fontAlgn="auto" hangingPunct="1"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25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407CF87-514C-4A1C-B1C9-CF09DC727FAB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03DD2-7E42-43F0-955C-AE416CB9DA59}" type="slidenum">
              <a:rPr lang="en-US" altLang="en-US"/>
              <a:pPr>
                <a:defRPr/>
              </a:pPr>
              <a:t>78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74754" grpId="0"/>
      <p:bldP spid="10445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445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10445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445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10445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445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10445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445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10445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445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10445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</a:br>
            <a:r>
              <a:rPr lang="en-US" dirty="0" err="1" smtClean="0">
                <a:latin typeface="Kruti Dev 011" pitchFamily="2" charset="0"/>
              </a:rPr>
              <a:t>izkd`frd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voLFkk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lkekftd le&gt;kSrk oknh fl)kURkdkj vius fl)kUr dk izkjEHk izkd`frd voLFkk ls izkjEHk djrs gSA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gkCl ds vuqlkj izkd`frd voLFkk ‘kfDr gh lR; gS dh /kkj.k ij vk/kkfjr FkhA ekuo thou vlR;] nhu] efyu] ik’kfod]rFkk vYidkfyd FkkA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ECCFEB8-BAE6-47D3-ACB8-61B9C61CF5DD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92D03-AB8C-4C27-B5BD-4AD9DBED4715}" type="slidenum">
              <a:rPr lang="en-US" altLang="en-US"/>
              <a:pPr>
                <a:defRPr/>
              </a:pPr>
              <a:t>79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124930" grpId="0"/>
      <p:bldP spid="7577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7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577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577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7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577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577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7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577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577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7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577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577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7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5779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5779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smtClean="0"/>
              <a:t>Unit IV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Ykksder</a:t>
            </a:r>
          </a:p>
          <a:p>
            <a:pPr lvl="1" eaLnBrk="1" hangingPunct="1"/>
            <a:r>
              <a:rPr lang="en-US" smtClean="0"/>
              <a:t>Public opinion 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jktuhfrd ny</a:t>
            </a:r>
          </a:p>
          <a:p>
            <a:pPr lvl="1" eaLnBrk="1" hangingPunct="1"/>
            <a:r>
              <a:rPr lang="en-US" smtClean="0"/>
              <a:t>Political Parties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ncko lewg</a:t>
            </a:r>
          </a:p>
          <a:p>
            <a:pPr lvl="1" eaLnBrk="1" hangingPunct="1"/>
            <a:r>
              <a:rPr lang="en-US" smtClean="0"/>
              <a:t>Pressure Groups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pquko izfdz;k </a:t>
            </a:r>
          </a:p>
          <a:p>
            <a:pPr lvl="1" eaLnBrk="1" hangingPunct="1"/>
            <a:r>
              <a:rPr lang="en-US" smtClean="0"/>
              <a:t>Electoral Systems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F90293D-15B9-4E5C-A7A1-9F5A237D221B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7F5DE0B9-96CA-4891-B677-B9B34EAB0CA3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Kruti Dev 011" pitchFamily="2" charset="0"/>
              </a:rPr>
              <a:t/>
            </a:r>
            <a:br>
              <a:rPr lang="en-US" dirty="0" smtClean="0">
                <a:latin typeface="Kruti Dev 011" pitchFamily="2" charset="0"/>
              </a:rPr>
            </a:br>
            <a:r>
              <a:rPr lang="en-US" dirty="0" err="1" smtClean="0">
                <a:latin typeface="Kruti Dev 011" pitchFamily="2" charset="0"/>
              </a:rPr>
              <a:t>izkd`frd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voLFkk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ykd ds vuqlkj izkd`frd voLFkk lq[k vkSj ‘kkfURk dh FkhA ;g fu;e Fkk fd ^^rqe nwljks ds lkFk oSlk O;ogkj djks tSlk O;ogkj rqe nwljks ls Lo;a izfr pkgrs gksA **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33021A4-66ED-4A5F-BDAB-DF14ACA8F2D1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AE80B-510D-4495-9387-B89B9978D851}" type="slidenum">
              <a:rPr lang="en-US" altLang="en-US"/>
              <a:pPr>
                <a:defRPr/>
              </a:pPr>
              <a:t>80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125954" grpId="0"/>
      <p:bldP spid="7680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680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680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680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680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680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680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680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680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8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680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680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</a:br>
            <a:r>
              <a:rPr lang="en-US" dirty="0" smtClean="0">
                <a:latin typeface="Kruti Dev 011" pitchFamily="2" charset="0"/>
              </a:rPr>
              <a:t>#</a:t>
            </a:r>
            <a:r>
              <a:rPr lang="en-US" dirty="0" err="1" smtClean="0">
                <a:latin typeface="Kruti Dev 011" pitchFamily="2" charset="0"/>
              </a:rPr>
              <a:t>lks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vuqlkj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izkd`frd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voLFkk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#lks us izkd`frd voLFkk ds O;fDr ds fy, ^vkn’kZ ccZj * ‘kCn dk iz;ksx fd;k gSA og vPNs&amp;cqjs dh Hkkouk ls eqDr Fkk ,oa vius vki ls lUrq”V FkkA cqf) foosd ds vHkko okyk O;fDr Hkkoukvks ls lapkfyr FkkA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56FE26E-E38F-458D-A367-F2AC45FCC571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D0F5C-00C9-4277-B5B9-18AD3C714B2C}" type="slidenum">
              <a:rPr lang="en-US" altLang="en-US"/>
              <a:pPr>
                <a:defRPr/>
              </a:pPr>
              <a:t>81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126978" grpId="0"/>
      <p:bldP spid="778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8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782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78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8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782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78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8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782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78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8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782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78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8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7827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78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lkekftd</a:t>
            </a:r>
            <a:r>
              <a:rPr lang="en-US" dirty="0" smtClean="0">
                <a:latin typeface="Kruti Dev 011" pitchFamily="2" charset="0"/>
              </a:rPr>
              <a:t> le&gt;</a:t>
            </a:r>
            <a:r>
              <a:rPr lang="en-US" dirty="0" err="1" smtClean="0">
                <a:latin typeface="Kruti Dev 011" pitchFamily="2" charset="0"/>
              </a:rPr>
              <a:t>kSrs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ifj.kke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Fkkel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gkCl</a:t>
            </a:r>
            <a:endParaRPr lang="en-US" sz="3700" dirty="0" smtClean="0">
              <a:latin typeface="Kruti Dev 011" pitchFamily="2" charset="0"/>
            </a:endParaRPr>
          </a:p>
          <a:p>
            <a:pPr lvl="1" eaLnBrk="1" hangingPunct="1"/>
            <a:r>
              <a:rPr lang="en-US" sz="3300" dirty="0" err="1" smtClean="0">
                <a:latin typeface="Kruti Dev 011" pitchFamily="2" charset="0"/>
              </a:rPr>
              <a:t>fujadq'k</a:t>
            </a:r>
            <a:r>
              <a:rPr lang="en-US" sz="3300" dirty="0" smtClean="0">
                <a:latin typeface="Kruti Dev 011" pitchFamily="2" charset="0"/>
              </a:rPr>
              <a:t> </a:t>
            </a:r>
            <a:r>
              <a:rPr lang="en-US" sz="3300" dirty="0" err="1" smtClean="0">
                <a:latin typeface="Kruti Dev 011" pitchFamily="2" charset="0"/>
              </a:rPr>
              <a:t>jktra</a:t>
            </a:r>
            <a:r>
              <a:rPr lang="en-US" sz="3300" dirty="0" smtClean="0">
                <a:latin typeface="Kruti Dev 011" pitchFamily="2" charset="0"/>
              </a:rPr>
              <a:t>= </a:t>
            </a:r>
            <a:r>
              <a:rPr lang="en-US" sz="3300" dirty="0" err="1" smtClean="0">
                <a:latin typeface="Kruti Dev 011" pitchFamily="2" charset="0"/>
              </a:rPr>
              <a:t>dk</a:t>
            </a:r>
            <a:r>
              <a:rPr lang="en-US" sz="3300" dirty="0" smtClean="0">
                <a:latin typeface="Kruti Dev 011" pitchFamily="2" charset="0"/>
              </a:rPr>
              <a:t> </a:t>
            </a:r>
            <a:r>
              <a:rPr lang="en-US" sz="3300" dirty="0" err="1" smtClean="0">
                <a:latin typeface="Kruti Dev 011" pitchFamily="2" charset="0"/>
              </a:rPr>
              <a:t>leFkZd</a:t>
            </a:r>
            <a:endParaRPr lang="en-US" sz="41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tku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ykWd</a:t>
            </a:r>
            <a:r>
              <a:rPr lang="en-US" sz="3700" dirty="0" smtClean="0">
                <a:latin typeface="Kruti Dev 011" pitchFamily="2" charset="0"/>
              </a:rPr>
              <a:t> </a:t>
            </a:r>
          </a:p>
          <a:p>
            <a:pPr lvl="1" eaLnBrk="1" hangingPunct="1"/>
            <a:r>
              <a:rPr lang="en-US" sz="3300" dirty="0" err="1" smtClean="0">
                <a:latin typeface="Kruti Dev 011" pitchFamily="2" charset="0"/>
              </a:rPr>
              <a:t>lhfer</a:t>
            </a:r>
            <a:r>
              <a:rPr lang="en-US" sz="3300" dirty="0" smtClean="0">
                <a:latin typeface="Kruti Dev 011" pitchFamily="2" charset="0"/>
              </a:rPr>
              <a:t> ;k </a:t>
            </a:r>
            <a:r>
              <a:rPr lang="en-US" sz="3300" dirty="0" err="1" smtClean="0">
                <a:latin typeface="Kruti Dev 011" pitchFamily="2" charset="0"/>
              </a:rPr>
              <a:t>oS</a:t>
            </a:r>
            <a:r>
              <a:rPr lang="en-US" sz="3300" dirty="0" smtClean="0">
                <a:latin typeface="Kruti Dev 011" pitchFamily="2" charset="0"/>
              </a:rPr>
              <a:t>/</a:t>
            </a:r>
            <a:r>
              <a:rPr lang="en-US" sz="3300" dirty="0" err="1" smtClean="0">
                <a:latin typeface="Kruti Dev 011" pitchFamily="2" charset="0"/>
              </a:rPr>
              <a:t>kkfud</a:t>
            </a:r>
            <a:r>
              <a:rPr lang="en-US" sz="3300" dirty="0" smtClean="0">
                <a:latin typeface="Kruti Dev 011" pitchFamily="2" charset="0"/>
              </a:rPr>
              <a:t> </a:t>
            </a:r>
            <a:r>
              <a:rPr lang="en-US" sz="3300" dirty="0" err="1" smtClean="0">
                <a:latin typeface="Kruti Dev 011" pitchFamily="2" charset="0"/>
              </a:rPr>
              <a:t>jktra</a:t>
            </a:r>
            <a:r>
              <a:rPr lang="en-US" sz="3300" dirty="0" smtClean="0">
                <a:latin typeface="Kruti Dev 011" pitchFamily="2" charset="0"/>
              </a:rPr>
              <a:t>=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thu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tsdl</a:t>
            </a:r>
            <a:r>
              <a:rPr lang="en-US" sz="3700" dirty="0" smtClean="0">
                <a:latin typeface="Kruti Dev 011" pitchFamily="2" charset="0"/>
              </a:rPr>
              <a:t> #</a:t>
            </a:r>
            <a:r>
              <a:rPr lang="en-US" sz="3700" dirty="0" err="1" smtClean="0">
                <a:latin typeface="Kruti Dev 011" pitchFamily="2" charset="0"/>
              </a:rPr>
              <a:t>lks</a:t>
            </a:r>
            <a:endParaRPr lang="en-US" sz="3700" dirty="0" smtClean="0">
              <a:latin typeface="Kruti Dev 011" pitchFamily="2" charset="0"/>
            </a:endParaRPr>
          </a:p>
          <a:p>
            <a:pPr lvl="1" eaLnBrk="1" hangingPunct="1"/>
            <a:r>
              <a:rPr lang="en-US" sz="3300" dirty="0" err="1" smtClean="0">
                <a:latin typeface="Kruti Dev 011" pitchFamily="2" charset="0"/>
              </a:rPr>
              <a:t>yksdra</a:t>
            </a:r>
            <a:r>
              <a:rPr lang="en-US" sz="3300" dirty="0" smtClean="0">
                <a:latin typeface="Kruti Dev 011" pitchFamily="2" charset="0"/>
              </a:rPr>
              <a:t>=</a:t>
            </a:r>
            <a:r>
              <a:rPr lang="en-US" sz="3300" dirty="0" err="1" smtClean="0">
                <a:latin typeface="Kruti Dev 011" pitchFamily="2" charset="0"/>
              </a:rPr>
              <a:t>kRed</a:t>
            </a:r>
            <a:r>
              <a:rPr lang="en-US" sz="3300" dirty="0" smtClean="0">
                <a:latin typeface="Kruti Dev 011" pitchFamily="2" charset="0"/>
              </a:rPr>
              <a:t> </a:t>
            </a:r>
            <a:r>
              <a:rPr lang="en-US" sz="3300" dirty="0" err="1" smtClean="0">
                <a:latin typeface="Kruti Dev 011" pitchFamily="2" charset="0"/>
              </a:rPr>
              <a:t>jkT</a:t>
            </a:r>
            <a:r>
              <a:rPr lang="en-US" sz="3300" dirty="0" smtClean="0">
                <a:latin typeface="Kruti Dev 011" pitchFamily="2" charset="0"/>
              </a:rPr>
              <a:t>;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96D6BCC-77B1-497C-B145-E07CF78DAA0C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609F7D-F489-4A4D-AA10-3F09FAD72DD9}" type="slidenum">
              <a:rPr lang="en-US" altLang="en-US"/>
              <a:pPr>
                <a:defRPr/>
              </a:pPr>
              <a:t>82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  <p:bldLst>
      <p:bldP spid="78850" grpId="0"/>
      <p:bldP spid="7885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88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885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885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88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885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885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88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885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885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88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885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885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88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8851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78851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err="1" smtClean="0">
                <a:latin typeface="Kruti Dev 011" pitchFamily="2" charset="0"/>
              </a:rPr>
              <a:t>lkekftd</a:t>
            </a:r>
            <a:r>
              <a:rPr lang="en-US" dirty="0" smtClean="0">
                <a:latin typeface="Kruti Dev 011" pitchFamily="2" charset="0"/>
              </a:rPr>
              <a:t> le&gt;</a:t>
            </a:r>
            <a:r>
              <a:rPr lang="en-US" dirty="0" err="1" smtClean="0">
                <a:latin typeface="Kruti Dev 011" pitchFamily="2" charset="0"/>
              </a:rPr>
              <a:t>kSrk</a:t>
            </a:r>
            <a:r>
              <a:rPr lang="en-US" dirty="0" smtClean="0">
                <a:latin typeface="Kruti Dev 011" pitchFamily="2" charset="0"/>
              </a:rPr>
              <a:t> fl)</a:t>
            </a:r>
            <a:r>
              <a:rPr lang="en-US" dirty="0" err="1" smtClean="0">
                <a:latin typeface="Kruti Dev 011" pitchFamily="2" charset="0"/>
              </a:rPr>
              <a:t>kURk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vkykspuk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Kruti Dev 011" pitchFamily="2" charset="0"/>
              </a:rPr>
              <a:t>vuSfrgkfld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endParaRPr lang="en-US" dirty="0" smtClean="0">
              <a:latin typeface="Kruti Dev 011" pitchFamily="2" charset="0"/>
            </a:endParaRP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izkd`frd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voLFkk</a:t>
            </a:r>
            <a:r>
              <a:rPr lang="en-US" dirty="0" smtClean="0">
                <a:latin typeface="Kruti Dev 011" pitchFamily="2" charset="0"/>
              </a:rPr>
              <a:t> dh /</a:t>
            </a:r>
            <a:r>
              <a:rPr lang="en-US" dirty="0" err="1" smtClean="0">
                <a:latin typeface="Kruti Dev 011" pitchFamily="2" charset="0"/>
              </a:rPr>
              <a:t>kkj.kk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xyr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endParaRPr lang="en-US" dirty="0" smtClean="0">
              <a:latin typeface="Kruti Dev 011" pitchFamily="2" charset="0"/>
            </a:endParaRP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fodkl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ifj.kke u </a:t>
            </a:r>
            <a:r>
              <a:rPr lang="en-US" dirty="0" err="1" smtClean="0">
                <a:latin typeface="Kruti Dev 011" pitchFamily="2" charset="0"/>
              </a:rPr>
              <a:t>fd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fuekZ.k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ifj.kke</a:t>
            </a:r>
          </a:p>
          <a:p>
            <a:pPr eaLnBrk="1" hangingPunct="1">
              <a:buFont typeface="Georgia" pitchFamily="18" charset="0"/>
              <a:buNone/>
            </a:pPr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32BE947-A49A-49CF-B9F2-8C508BB6D5D6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67D65-055C-4E1F-8078-9371DD7969B4}" type="slidenum">
              <a:rPr lang="en-US" altLang="en-US"/>
              <a:pPr>
                <a:defRPr/>
              </a:pPr>
              <a:t>83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vkSj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dqN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vU</a:t>
            </a:r>
            <a:r>
              <a:rPr lang="en-US" dirty="0" smtClean="0">
                <a:latin typeface="Kruti Dev 011" pitchFamily="2" charset="0"/>
              </a:rPr>
              <a:t>; fl)</a:t>
            </a:r>
            <a:r>
              <a:rPr lang="en-US" dirty="0" err="1" smtClean="0">
                <a:latin typeface="Kruti Dev 011" pitchFamily="2" charset="0"/>
              </a:rPr>
              <a:t>kUr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r>
              <a:rPr lang="en-US" dirty="0" smtClean="0">
                <a:latin typeface="Kruti Dev 011" pitchFamily="2" charset="0"/>
              </a:rPr>
              <a:t>&amp;&amp;&amp;&amp; 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dirty="0" smtClean="0">
              <a:latin typeface="Kruti Dev 011" pitchFamily="2" charset="0"/>
            </a:endParaRP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TkSls</a:t>
            </a:r>
            <a:endParaRPr lang="en-US" sz="3700" dirty="0" smtClean="0">
              <a:latin typeface="Kruti Dev 011" pitchFamily="2" charset="0"/>
            </a:endParaRPr>
          </a:p>
          <a:p>
            <a:pPr lvl="1" eaLnBrk="1" hangingPunct="1"/>
            <a:r>
              <a:rPr lang="en-US" sz="3300" dirty="0" err="1" smtClean="0">
                <a:latin typeface="Kruti Dev 011" pitchFamily="2" charset="0"/>
              </a:rPr>
              <a:t>iSr`d</a:t>
            </a:r>
            <a:r>
              <a:rPr lang="en-US" sz="3300" dirty="0" smtClean="0">
                <a:latin typeface="Kruti Dev 011" pitchFamily="2" charset="0"/>
              </a:rPr>
              <a:t> fl)</a:t>
            </a:r>
            <a:r>
              <a:rPr lang="en-US" sz="3300" dirty="0" err="1" smtClean="0">
                <a:latin typeface="Kruti Dev 011" pitchFamily="2" charset="0"/>
              </a:rPr>
              <a:t>kUr</a:t>
            </a:r>
            <a:r>
              <a:rPr lang="en-US" sz="3300" dirty="0" smtClean="0">
                <a:latin typeface="Kruti Dev 011" pitchFamily="2" charset="0"/>
              </a:rPr>
              <a:t> ,</a:t>
            </a:r>
            <a:r>
              <a:rPr lang="en-US" sz="3300" dirty="0" err="1" smtClean="0">
                <a:latin typeface="Kruti Dev 011" pitchFamily="2" charset="0"/>
              </a:rPr>
              <a:t>oa</a:t>
            </a:r>
            <a:r>
              <a:rPr lang="en-US" sz="3300" dirty="0" smtClean="0">
                <a:latin typeface="Kruti Dev 011" pitchFamily="2" charset="0"/>
              </a:rPr>
              <a:t> </a:t>
            </a:r>
          </a:p>
          <a:p>
            <a:pPr lvl="1" eaLnBrk="1" hangingPunct="1"/>
            <a:r>
              <a:rPr lang="en-US" sz="3700" dirty="0" err="1" smtClean="0">
                <a:latin typeface="Kruti Dev 011" pitchFamily="2" charset="0"/>
              </a:rPr>
              <a:t>ekr`d</a:t>
            </a:r>
            <a:r>
              <a:rPr lang="en-US" sz="3700" dirty="0" smtClean="0">
                <a:latin typeface="Kruti Dev 011" pitchFamily="2" charset="0"/>
              </a:rPr>
              <a:t> fl)</a:t>
            </a:r>
            <a:r>
              <a:rPr lang="en-US" sz="3700" dirty="0" err="1" smtClean="0">
                <a:latin typeface="Kruti Dev 011" pitchFamily="2" charset="0"/>
              </a:rPr>
              <a:t>kUr</a:t>
            </a:r>
            <a:r>
              <a:rPr lang="en-US" sz="3700" dirty="0" smtClean="0">
                <a:latin typeface="Kruti Dev 011" pitchFamily="2" charset="0"/>
              </a:rPr>
              <a:t> </a:t>
            </a:r>
          </a:p>
          <a:p>
            <a:pPr eaLnBrk="1" hangingPunct="1"/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DB1F0EA-A2AC-4AA7-AD41-C00422E953F0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E4FA6-E0A5-4603-BA25-7FD6E923780A}" type="slidenum">
              <a:rPr lang="en-US" altLang="en-US"/>
              <a:pPr>
                <a:defRPr/>
              </a:pPr>
              <a:t>84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sz="4100" dirty="0" err="1" smtClean="0">
                <a:latin typeface="Kruti Dev 011" pitchFamily="2" charset="0"/>
              </a:rPr>
              <a:t>jkT</a:t>
            </a:r>
            <a:r>
              <a:rPr lang="en-US" sz="4100" dirty="0" smtClean="0">
                <a:latin typeface="Kruti Dev 011" pitchFamily="2" charset="0"/>
              </a:rPr>
              <a:t>; dh </a:t>
            </a:r>
            <a:r>
              <a:rPr lang="en-US" sz="4100" dirty="0" err="1" smtClean="0">
                <a:latin typeface="Kruti Dev 011" pitchFamily="2" charset="0"/>
              </a:rPr>
              <a:t>mRifRr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ds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fofo</a:t>
            </a:r>
            <a:r>
              <a:rPr lang="en-US" sz="4100" dirty="0" smtClean="0">
                <a:latin typeface="Kruti Dev 011" pitchFamily="2" charset="0"/>
              </a:rPr>
              <a:t>/k fl)</a:t>
            </a:r>
            <a:r>
              <a:rPr lang="en-US" sz="4100" dirty="0" err="1" smtClean="0">
                <a:latin typeface="Kruti Dev 011" pitchFamily="2" charset="0"/>
              </a:rPr>
              <a:t>kUrksa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esa</a:t>
            </a:r>
            <a:endParaRPr lang="en-US" sz="4100" dirty="0" smtClean="0">
              <a:latin typeface="Kruti Dev 011" pitchFamily="2" charset="0"/>
            </a:endParaRPr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900" dirty="0" smtClean="0">
                <a:latin typeface="Kruti Dev 011" pitchFamily="2" charset="0"/>
              </a:rPr>
              <a:t>		</a:t>
            </a:r>
          </a:p>
          <a:p>
            <a:pPr eaLnBrk="1" hangingPunct="1"/>
            <a:r>
              <a:rPr lang="en-US" sz="3700" dirty="0" err="1" smtClean="0">
                <a:latin typeface="Kruti Dev 011" pitchFamily="2" charset="0"/>
              </a:rPr>
              <a:t>orZeku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lokZf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ekU</a:t>
            </a:r>
            <a:r>
              <a:rPr lang="en-US" sz="3700" dirty="0" smtClean="0">
                <a:latin typeface="Kruti Dev 011" pitchFamily="2" charset="0"/>
              </a:rPr>
              <a:t>; fl)</a:t>
            </a:r>
            <a:r>
              <a:rPr lang="en-US" sz="3700" dirty="0" err="1" smtClean="0">
                <a:latin typeface="Kruti Dev 011" pitchFamily="2" charset="0"/>
              </a:rPr>
              <a:t>kUr</a:t>
            </a:r>
            <a:endParaRPr lang="en-US" sz="3700" dirty="0" smtClean="0">
              <a:latin typeface="Kruti Dev 011" pitchFamily="2" charset="0"/>
            </a:endParaRPr>
          </a:p>
          <a:p>
            <a:pPr lvl="1" eaLnBrk="1" hangingPunct="1"/>
            <a:r>
              <a:rPr lang="en-US" dirty="0" smtClean="0">
                <a:latin typeface="Kruti Dev 011" pitchFamily="2" charset="0"/>
              </a:rPr>
              <a:t>,</a:t>
            </a:r>
            <a:r>
              <a:rPr lang="en-US" dirty="0" err="1" smtClean="0">
                <a:latin typeface="Kruti Dev 011" pitchFamily="2" charset="0"/>
              </a:rPr>
              <a:t>sfrgkfld</a:t>
            </a:r>
            <a:r>
              <a:rPr lang="en-US" dirty="0" smtClean="0">
                <a:latin typeface="Kruti Dev 011" pitchFamily="2" charset="0"/>
              </a:rPr>
              <a:t> ;k </a:t>
            </a:r>
            <a:r>
              <a:rPr lang="en-US" dirty="0" err="1" smtClean="0">
                <a:latin typeface="Kruti Dev 011" pitchFamily="2" charset="0"/>
              </a:rPr>
              <a:t>fodkloknh</a:t>
            </a:r>
            <a:r>
              <a:rPr lang="en-US" dirty="0" smtClean="0">
                <a:latin typeface="Kruti Dev 011" pitchFamily="2" charset="0"/>
              </a:rPr>
              <a:t> fl)</a:t>
            </a:r>
            <a:r>
              <a:rPr lang="en-US" dirty="0" err="1" smtClean="0">
                <a:latin typeface="Kruti Dev 011" pitchFamily="2" charset="0"/>
              </a:rPr>
              <a:t>kUr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9582255-9135-4ABF-B951-767E4001467F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F4546-2A5F-4936-8653-5510BBC32F0D}" type="slidenum">
              <a:rPr lang="en-US" altLang="en-US"/>
              <a:pPr>
                <a:defRPr/>
              </a:pPr>
              <a:t>85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sz="4100" dirty="0" err="1" smtClean="0">
                <a:latin typeface="Kruti Dev 011" pitchFamily="2" charset="0"/>
              </a:rPr>
              <a:t>fodkloknh</a:t>
            </a:r>
            <a:r>
              <a:rPr lang="en-US" sz="4100" dirty="0" smtClean="0">
                <a:latin typeface="Kruti Dev 011" pitchFamily="2" charset="0"/>
              </a:rPr>
              <a:t> fl)</a:t>
            </a:r>
            <a:r>
              <a:rPr lang="en-US" sz="4100" dirty="0" err="1" smtClean="0">
                <a:latin typeface="Kruti Dev 011" pitchFamily="2" charset="0"/>
              </a:rPr>
              <a:t>kURk</a:t>
            </a:r>
            <a:endParaRPr lang="en-US" sz="4100" dirty="0" smtClean="0">
              <a:latin typeface="Kruti Dev 011" pitchFamily="2" charset="0"/>
            </a:endParaRP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en-US" sz="3700" dirty="0" smtClean="0">
                <a:latin typeface="Kruti Dev 011" pitchFamily="2" charset="0"/>
              </a:rPr>
              <a:t>  	</a:t>
            </a:r>
            <a:r>
              <a:rPr lang="en-US" sz="3700" dirty="0" err="1" smtClean="0">
                <a:latin typeface="Kruti Dev 011" pitchFamily="2" charset="0"/>
              </a:rPr>
              <a:t>jkT</a:t>
            </a:r>
            <a:r>
              <a:rPr lang="en-US" sz="3700" dirty="0" smtClean="0">
                <a:latin typeface="Kruti Dev 011" pitchFamily="2" charset="0"/>
              </a:rPr>
              <a:t>; u </a:t>
            </a:r>
            <a:r>
              <a:rPr lang="en-US" sz="3700" dirty="0" err="1" smtClean="0">
                <a:latin typeface="Kruti Dev 011" pitchFamily="2" charset="0"/>
              </a:rPr>
              <a:t>rks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bZ’oj</a:t>
            </a:r>
            <a:r>
              <a:rPr lang="en-US" sz="3700" dirty="0" smtClean="0">
                <a:latin typeface="Kruti Dev 011" pitchFamily="2" charset="0"/>
              </a:rPr>
              <a:t> dh </a:t>
            </a:r>
            <a:r>
              <a:rPr lang="en-US" sz="3700" dirty="0" err="1" smtClean="0">
                <a:latin typeface="Kruti Dev 011" pitchFamily="2" charset="0"/>
              </a:rPr>
              <a:t>l`f”V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gS</a:t>
            </a:r>
            <a:r>
              <a:rPr lang="en-US" sz="3700" dirty="0" smtClean="0">
                <a:latin typeface="Kruti Dev 011" pitchFamily="2" charset="0"/>
              </a:rPr>
              <a:t> u </a:t>
            </a:r>
            <a:r>
              <a:rPr lang="en-US" sz="3700" dirty="0" err="1" smtClean="0">
                <a:latin typeface="Kruti Dev 011" pitchFamily="2" charset="0"/>
              </a:rPr>
              <a:t>og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mPp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dksfV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‘</a:t>
            </a:r>
            <a:r>
              <a:rPr lang="en-US" sz="3700" dirty="0" err="1" smtClean="0">
                <a:latin typeface="Kruti Dev 011" pitchFamily="2" charset="0"/>
              </a:rPr>
              <a:t>kkjhfjd</a:t>
            </a:r>
            <a:r>
              <a:rPr lang="en-US" sz="3700" dirty="0" smtClean="0">
                <a:latin typeface="Kruti Dev 011" pitchFamily="2" charset="0"/>
              </a:rPr>
              <a:t> cy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ifj.kke </a:t>
            </a:r>
            <a:r>
              <a:rPr lang="en-US" sz="3700" dirty="0" err="1" smtClean="0">
                <a:latin typeface="Kruti Dev 011" pitchFamily="2" charset="0"/>
              </a:rPr>
              <a:t>gS</a:t>
            </a:r>
            <a:r>
              <a:rPr lang="en-US" sz="3700" dirty="0" smtClean="0">
                <a:latin typeface="Kruti Dev 011" pitchFamily="2" charset="0"/>
              </a:rPr>
              <a:t>] u </a:t>
            </a:r>
            <a:r>
              <a:rPr lang="en-US" sz="3700" dirty="0" err="1" smtClean="0">
                <a:latin typeface="Kruti Dev 011" pitchFamily="2" charset="0"/>
              </a:rPr>
              <a:t>fdlh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izLrko</a:t>
            </a:r>
            <a:r>
              <a:rPr lang="en-US" sz="3700" dirty="0" smtClean="0">
                <a:latin typeface="Kruti Dev 011" pitchFamily="2" charset="0"/>
              </a:rPr>
              <a:t> ;k le&gt;</a:t>
            </a:r>
            <a:r>
              <a:rPr lang="en-US" sz="3700" dirty="0" err="1" smtClean="0">
                <a:latin typeface="Kruti Dev 011" pitchFamily="2" charset="0"/>
              </a:rPr>
              <a:t>kSrs</a:t>
            </a:r>
            <a:r>
              <a:rPr lang="en-US" sz="3700" dirty="0" smtClean="0">
                <a:latin typeface="Kruti Dev 011" pitchFamily="2" charset="0"/>
              </a:rPr>
              <a:t> dh </a:t>
            </a:r>
            <a:r>
              <a:rPr lang="en-US" sz="3700" dirty="0" err="1" smtClean="0">
                <a:latin typeface="Kruti Dev 011" pitchFamily="2" charset="0"/>
              </a:rPr>
              <a:t>d`fr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vkSj</a:t>
            </a:r>
            <a:r>
              <a:rPr lang="en-US" sz="3700" dirty="0" smtClean="0">
                <a:latin typeface="Kruti Dev 011" pitchFamily="2" charset="0"/>
              </a:rPr>
              <a:t> u </a:t>
            </a:r>
            <a:r>
              <a:rPr lang="en-US" sz="3700" dirty="0" err="1" smtClean="0">
                <a:latin typeface="Kruti Dev 011" pitchFamily="2" charset="0"/>
              </a:rPr>
              <a:t>ifjokj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foLr`r</a:t>
            </a:r>
            <a:r>
              <a:rPr lang="en-US" sz="3700" dirty="0" smtClean="0">
                <a:latin typeface="Kruti Dev 011" pitchFamily="2" charset="0"/>
              </a:rPr>
              <a:t> #</a:t>
            </a:r>
            <a:r>
              <a:rPr lang="en-US" sz="3700" dirty="0" err="1" smtClean="0">
                <a:latin typeface="Kruti Dev 011" pitchFamily="2" charset="0"/>
              </a:rPr>
              <a:t>i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gSA</a:t>
            </a:r>
            <a:r>
              <a:rPr lang="en-US" sz="3700" dirty="0" smtClean="0">
                <a:latin typeface="Kruti Dev 011" pitchFamily="2" charset="0"/>
              </a:rPr>
              <a:t> ;g </a:t>
            </a:r>
            <a:r>
              <a:rPr lang="en-US" sz="3700" dirty="0" err="1" smtClean="0">
                <a:latin typeface="Kruti Dev 011" pitchFamily="2" charset="0"/>
              </a:rPr>
              <a:t>rks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dzfed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fodkl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mfnr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smtClean="0">
                <a:latin typeface="Kruti Dev 011" pitchFamily="2" charset="0"/>
              </a:rPr>
              <a:t>,d ,</a:t>
            </a:r>
            <a:r>
              <a:rPr lang="en-US" sz="3700" dirty="0" err="1" smtClean="0">
                <a:latin typeface="Kruti Dev 011" pitchFamily="2" charset="0"/>
              </a:rPr>
              <a:t>sfrgkfld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laLFkk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gSA</a:t>
            </a:r>
            <a:endParaRPr lang="en-US" sz="3700" dirty="0" smtClean="0">
              <a:latin typeface="Kruti Dev 011" pitchFamily="2" charset="0"/>
            </a:endParaRPr>
          </a:p>
          <a:p>
            <a:pPr algn="just" eaLnBrk="1" hangingPunct="1">
              <a:buFont typeface="Georgia" pitchFamily="18" charset="0"/>
              <a:buNone/>
            </a:pPr>
            <a:r>
              <a:rPr lang="en-US" sz="3700" dirty="0" smtClean="0">
                <a:latin typeface="Kruti Dev 011" pitchFamily="2" charset="0"/>
              </a:rPr>
              <a:t>						&amp; Mk0 </a:t>
            </a:r>
            <a:r>
              <a:rPr lang="en-US" sz="3700" dirty="0" err="1" smtClean="0">
                <a:latin typeface="Kruti Dev 011" pitchFamily="2" charset="0"/>
              </a:rPr>
              <a:t>xkuZj</a:t>
            </a:r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CB5F694-1F2E-46A8-AA77-6F1C6A4906FB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D2849-22D3-4B6C-9EB9-61A035D42E71}" type="slidenum">
              <a:rPr lang="en-US" altLang="en-US" smtClean="0"/>
              <a:pPr>
                <a:defRPr/>
              </a:pPr>
              <a:t>86</a:t>
            </a:fld>
            <a:endParaRPr lang="en-US" altLang="en-US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</a:br>
            <a:r>
              <a:rPr lang="en-US" dirty="0" smtClean="0">
                <a:latin typeface="Kruti Dev 011" pitchFamily="2" charset="0"/>
              </a:rPr>
              <a:t>,</a:t>
            </a:r>
            <a:r>
              <a:rPr lang="en-US" dirty="0" err="1" smtClean="0">
                <a:latin typeface="Kruti Dev 011" pitchFamily="2" charset="0"/>
              </a:rPr>
              <a:t>sfrgkfld</a:t>
            </a:r>
            <a:r>
              <a:rPr lang="en-US" dirty="0" smtClean="0">
                <a:latin typeface="Kruti Dev 011" pitchFamily="2" charset="0"/>
              </a:rPr>
              <a:t> ;k </a:t>
            </a:r>
            <a:r>
              <a:rPr lang="en-US" dirty="0" err="1" smtClean="0">
                <a:latin typeface="Kruti Dev 011" pitchFamily="2" charset="0"/>
              </a:rPr>
              <a:t>fodkloknh</a:t>
            </a:r>
            <a:r>
              <a:rPr lang="en-US" dirty="0" smtClean="0">
                <a:latin typeface="Kruti Dev 011" pitchFamily="2" charset="0"/>
              </a:rPr>
              <a:t> fl)</a:t>
            </a:r>
            <a:r>
              <a:rPr lang="en-US" dirty="0" err="1" smtClean="0">
                <a:latin typeface="Kruti Dev 011" pitchFamily="2" charset="0"/>
              </a:rPr>
              <a:t>kUr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4500" dirty="0" smtClean="0">
                <a:latin typeface="Kruti Dev 011" pitchFamily="2" charset="0"/>
              </a:rPr>
              <a:t>	</a:t>
            </a:r>
            <a:r>
              <a:rPr lang="en-US" sz="3700" dirty="0" smtClean="0">
                <a:latin typeface="Kruti Dev 011" pitchFamily="2" charset="0"/>
              </a:rPr>
              <a:t>1&amp;jDr </a:t>
            </a:r>
            <a:r>
              <a:rPr lang="en-US" sz="3700" dirty="0" err="1" smtClean="0">
                <a:latin typeface="Kruti Dev 011" pitchFamily="2" charset="0"/>
              </a:rPr>
              <a:t>lEcU</a:t>
            </a:r>
            <a:r>
              <a:rPr lang="en-US" sz="3700" dirty="0" smtClean="0">
                <a:latin typeface="Kruti Dev 011" pitchFamily="2" charset="0"/>
              </a:rPr>
              <a:t>/k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700" dirty="0" smtClean="0">
                <a:latin typeface="Kruti Dev 011" pitchFamily="2" charset="0"/>
              </a:rPr>
              <a:t>	2&amp;euq"; dh </a:t>
            </a:r>
            <a:r>
              <a:rPr lang="en-US" sz="3700" dirty="0" err="1" smtClean="0">
                <a:latin typeface="Kruti Dev 011" pitchFamily="2" charset="0"/>
              </a:rPr>
              <a:t>ewy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lkekftd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izo`fÙk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3700" dirty="0" smtClean="0">
                <a:latin typeface="Kruti Dev 011" pitchFamily="2" charset="0"/>
              </a:rPr>
              <a:t>	3&amp;/</a:t>
            </a:r>
            <a:r>
              <a:rPr lang="en-US" sz="3700" dirty="0" err="1" smtClean="0">
                <a:latin typeface="Kruti Dev 011" pitchFamily="2" charset="0"/>
              </a:rPr>
              <a:t>keZ</a:t>
            </a:r>
            <a:endParaRPr lang="en-US" sz="3700" dirty="0" smtClean="0">
              <a:latin typeface="Kruti Dev 011" pitchFamily="2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3700" dirty="0" smtClean="0">
                <a:latin typeface="Kruti Dev 011" pitchFamily="2" charset="0"/>
              </a:rPr>
              <a:t>	4&amp;'kfDr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700" dirty="0" smtClean="0">
                <a:latin typeface="Kruti Dev 011" pitchFamily="2" charset="0"/>
              </a:rPr>
              <a:t>	5&amp;jktuhfrd </a:t>
            </a:r>
            <a:r>
              <a:rPr lang="en-US" sz="3700" dirty="0" err="1" smtClean="0">
                <a:latin typeface="Kruti Dev 011" pitchFamily="2" charset="0"/>
              </a:rPr>
              <a:t>psruk</a:t>
            </a:r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087644B-E830-4D09-AB8F-2941499B7631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5F76D4-A033-4C5E-B6FB-9D3362AE627A}" type="slidenum">
              <a:rPr lang="en-US" altLang="en-US"/>
              <a:pPr>
                <a:defRPr/>
              </a:pPr>
              <a:t>87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0" pitchFamily="2" charset="0"/>
              </a:rPr>
            </a:br>
            <a:r>
              <a:rPr lang="en-US" sz="6200" dirty="0" smtClean="0">
                <a:latin typeface="Kruti Dev 011" pitchFamily="2" charset="0"/>
              </a:rPr>
              <a:t>1</a:t>
            </a:r>
            <a:r>
              <a:rPr lang="en-US" dirty="0" smtClean="0">
                <a:latin typeface="Kruti Dev 011" pitchFamily="2" charset="0"/>
              </a:rPr>
              <a:t>&amp;</a:t>
            </a:r>
            <a:r>
              <a:rPr lang="en-US" sz="5600" dirty="0" smtClean="0">
                <a:latin typeface="Kruti Dev 011" pitchFamily="2" charset="0"/>
              </a:rPr>
              <a:t>jDr </a:t>
            </a:r>
            <a:r>
              <a:rPr lang="en-US" sz="5600" dirty="0" err="1" smtClean="0">
                <a:latin typeface="Kruti Dev 011" pitchFamily="2" charset="0"/>
              </a:rPr>
              <a:t>lEcU</a:t>
            </a:r>
            <a:r>
              <a:rPr lang="en-US" sz="5600" dirty="0" smtClean="0">
                <a:latin typeface="Kruti Dev 011" pitchFamily="2" charset="0"/>
              </a:rPr>
              <a:t>/k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en-US" sz="4500" dirty="0" smtClean="0">
                <a:latin typeface="Kruti Dev 011" pitchFamily="2" charset="0"/>
              </a:rPr>
              <a:t>		</a:t>
            </a:r>
            <a:r>
              <a:rPr lang="en-US" sz="2900" dirty="0" smtClean="0">
                <a:latin typeface="Kruti Dev 011" pitchFamily="2" charset="0"/>
              </a:rPr>
              <a:t> </a:t>
            </a:r>
            <a:r>
              <a:rPr lang="en-US" dirty="0" smtClean="0">
                <a:latin typeface="Kruti Dev 011" pitchFamily="2" charset="0"/>
              </a:rPr>
              <a:t>&amp; </a:t>
            </a:r>
            <a:r>
              <a:rPr lang="en-US" dirty="0" err="1" smtClean="0">
                <a:latin typeface="Kruti Dev 011" pitchFamily="2" charset="0"/>
              </a:rPr>
              <a:t>lj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gsujh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esu</a:t>
            </a:r>
            <a:r>
              <a:rPr lang="en-US" dirty="0" smtClean="0">
                <a:latin typeface="Kruti Dev 011" pitchFamily="2" charset="0"/>
              </a:rPr>
              <a:t> us </a:t>
            </a:r>
            <a:r>
              <a:rPr lang="en-US" dirty="0" err="1" smtClean="0">
                <a:latin typeface="Kruti Dev 011" pitchFamily="2" charset="0"/>
              </a:rPr>
              <a:t>fy</a:t>
            </a:r>
            <a:r>
              <a:rPr lang="en-US" dirty="0" smtClean="0">
                <a:latin typeface="Kruti Dev 011" pitchFamily="2" charset="0"/>
              </a:rPr>
              <a:t>[</a:t>
            </a:r>
            <a:r>
              <a:rPr lang="en-US" dirty="0" err="1" smtClean="0">
                <a:latin typeface="Kruti Dev 011" pitchFamily="2" charset="0"/>
              </a:rPr>
              <a:t>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lekt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izkphure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bfrgkl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vk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kqfud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xos”k.kk,a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bl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fu”d”kZ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vksj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bafxr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djrh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lewg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drk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lw</a:t>
            </a:r>
            <a:r>
              <a:rPr lang="en-US" dirty="0" smtClean="0">
                <a:latin typeface="Kruti Dev 011" pitchFamily="2" charset="0"/>
              </a:rPr>
              <a:t>=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ckW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kus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okyk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izkjfEHkd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cU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jDr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FkkA</a:t>
            </a:r>
            <a:endParaRPr lang="en-US" dirty="0" smtClean="0">
              <a:latin typeface="Kruti Dev 011" pitchFamily="2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en-US" dirty="0" smtClean="0">
                <a:latin typeface="Kruti Dev 011" pitchFamily="2" charset="0"/>
              </a:rPr>
              <a:t>		&amp; </a:t>
            </a:r>
            <a:r>
              <a:rPr lang="en-US" dirty="0" err="1" smtClean="0">
                <a:latin typeface="Kruti Dev 011" pitchFamily="2" charset="0"/>
              </a:rPr>
              <a:t>eSdkboj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dFku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fd</a:t>
            </a:r>
            <a:r>
              <a:rPr lang="en-US" dirty="0" smtClean="0">
                <a:latin typeface="Kruti Dev 011" pitchFamily="2" charset="0"/>
              </a:rPr>
              <a:t> ^^ </a:t>
            </a:r>
            <a:r>
              <a:rPr lang="en-US" dirty="0" err="1" smtClean="0">
                <a:latin typeface="Kruti Dev 011" pitchFamily="2" charset="0"/>
              </a:rPr>
              <a:t>jDr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lEcU</a:t>
            </a:r>
            <a:r>
              <a:rPr lang="en-US" dirty="0" smtClean="0">
                <a:latin typeface="Kruti Dev 011" pitchFamily="2" charset="0"/>
              </a:rPr>
              <a:t>/k </a:t>
            </a:r>
            <a:r>
              <a:rPr lang="en-US" dirty="0" err="1" smtClean="0">
                <a:latin typeface="Kruti Dev 011" pitchFamily="2" charset="0"/>
              </a:rPr>
              <a:t>lekt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tUe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tUe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nsrk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vkSj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dkykUrj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lekt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dksA</a:t>
            </a:r>
            <a:r>
              <a:rPr lang="en-US" dirty="0" smtClean="0">
                <a:latin typeface="Kruti Dev 011" pitchFamily="2" charset="0"/>
              </a:rPr>
              <a:t>**</a:t>
            </a:r>
          </a:p>
          <a:p>
            <a:pPr algn="just" eaLnBrk="1" hangingPunct="1">
              <a:buFont typeface="Wingdings 2" pitchFamily="18" charset="2"/>
              <a:buNone/>
            </a:pPr>
            <a:endParaRPr lang="en-US" sz="41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CEC6480-DB4F-4243-9B5E-4D042CA244F6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97F2A-192D-4E4F-9619-4775598F64EE}" type="slidenum">
              <a:rPr lang="en-US" altLang="en-US"/>
              <a:pPr>
                <a:defRPr/>
              </a:pPr>
              <a:t>88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100" dirty="0" smtClean="0">
                <a:latin typeface="Kruti Dev 011" pitchFamily="2" charset="0"/>
              </a:rPr>
              <a:t>2&amp;euq"; dh </a:t>
            </a:r>
            <a:r>
              <a:rPr lang="en-US" sz="4100" dirty="0" err="1" smtClean="0">
                <a:latin typeface="Kruti Dev 011" pitchFamily="2" charset="0"/>
              </a:rPr>
              <a:t>ewy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lkekftd</a:t>
            </a:r>
            <a:r>
              <a:rPr lang="en-US" sz="4100" dirty="0" smtClean="0">
                <a:latin typeface="Kruti Dev 011" pitchFamily="2" charset="0"/>
              </a:rPr>
              <a:t> </a:t>
            </a:r>
            <a:r>
              <a:rPr lang="en-US" sz="4100" dirty="0" err="1" smtClean="0">
                <a:latin typeface="Kruti Dev 011" pitchFamily="2" charset="0"/>
              </a:rPr>
              <a:t>izo`fÙk</a:t>
            </a:r>
            <a:endParaRPr lang="en-US" sz="4100" dirty="0" smtClean="0"/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3700" dirty="0" err="1" smtClean="0">
                <a:latin typeface="Kruti Dev 011" pitchFamily="2" charset="0"/>
              </a:rPr>
              <a:t>lewg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esa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jgus</a:t>
            </a:r>
            <a:r>
              <a:rPr lang="en-US" sz="3700" dirty="0" smtClean="0">
                <a:latin typeface="Kruti Dev 011" pitchFamily="2" charset="0"/>
              </a:rPr>
              <a:t> dh </a:t>
            </a:r>
            <a:r>
              <a:rPr lang="en-US" sz="3700" dirty="0" err="1" smtClean="0">
                <a:latin typeface="Kruti Dev 011" pitchFamily="2" charset="0"/>
              </a:rPr>
              <a:t>LokHkkfod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izo`fRr</a:t>
            </a:r>
            <a:r>
              <a:rPr lang="en-US" sz="3700" dirty="0" smtClean="0">
                <a:latin typeface="Kruti Dev 011" pitchFamily="2" charset="0"/>
              </a:rPr>
              <a:t> us </a:t>
            </a:r>
            <a:r>
              <a:rPr lang="en-US" sz="3700" dirty="0" err="1" smtClean="0">
                <a:latin typeface="Kruti Dev 011" pitchFamily="2" charset="0"/>
              </a:rPr>
              <a:t>jkT</a:t>
            </a:r>
            <a:r>
              <a:rPr lang="en-US" sz="3700" dirty="0" smtClean="0">
                <a:latin typeface="Kruti Dev 011" pitchFamily="2" charset="0"/>
              </a:rPr>
              <a:t>; </a:t>
            </a:r>
            <a:r>
              <a:rPr lang="en-US" sz="3700" dirty="0" err="1" smtClean="0">
                <a:latin typeface="Kruti Dev 011" pitchFamily="2" charset="0"/>
              </a:rPr>
              <a:t>dks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tUe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fn;kA</a:t>
            </a:r>
            <a:r>
              <a:rPr lang="en-US" sz="3700" dirty="0" smtClean="0">
                <a:latin typeface="Kruti Dev 011" pitchFamily="2" charset="0"/>
              </a:rPr>
              <a:t> </a:t>
            </a:r>
          </a:p>
          <a:p>
            <a:pPr algn="just" eaLnBrk="1" hangingPunct="1"/>
            <a:r>
              <a:rPr lang="en-US" sz="3700" dirty="0" err="1" smtClean="0">
                <a:latin typeface="Kruti Dev 011" pitchFamily="2" charset="0"/>
              </a:rPr>
              <a:t>O;fDr;ksa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lkFk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lkFk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jgus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fookn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mRiUu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gq</a:t>
            </a:r>
            <a:r>
              <a:rPr lang="en-US" sz="3700" dirty="0" smtClean="0">
                <a:latin typeface="Kruti Dev 011" pitchFamily="2" charset="0"/>
              </a:rPr>
              <a:t>, </a:t>
            </a:r>
            <a:r>
              <a:rPr lang="en-US" sz="3700" dirty="0" err="1" smtClean="0">
                <a:latin typeface="Kruti Dev 011" pitchFamily="2" charset="0"/>
              </a:rPr>
              <a:t>ftuds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lek</a:t>
            </a:r>
            <a:r>
              <a:rPr lang="en-US" sz="3700" dirty="0" smtClean="0">
                <a:latin typeface="Kruti Dev 011" pitchFamily="2" charset="0"/>
              </a:rPr>
              <a:t>/</a:t>
            </a:r>
            <a:r>
              <a:rPr lang="en-US" sz="3700" dirty="0" err="1" smtClean="0">
                <a:latin typeface="Kruti Dev 011" pitchFamily="2" charset="0"/>
              </a:rPr>
              <a:t>kku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ds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fy</a:t>
            </a:r>
            <a:r>
              <a:rPr lang="en-US" sz="3700" dirty="0" smtClean="0">
                <a:latin typeface="Kruti Dev 011" pitchFamily="2" charset="0"/>
              </a:rPr>
              <a:t>, </a:t>
            </a:r>
            <a:r>
              <a:rPr lang="en-US" sz="3700" dirty="0" err="1" smtClean="0">
                <a:latin typeface="Kruti Dev 011" pitchFamily="2" charset="0"/>
              </a:rPr>
              <a:t>izHkqRolEiUu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jktuhfrd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laLFkk</a:t>
            </a:r>
            <a:r>
              <a:rPr lang="en-US" sz="3700" dirty="0" smtClean="0">
                <a:latin typeface="Kruti Dev 011" pitchFamily="2" charset="0"/>
              </a:rPr>
              <a:t> dh </a:t>
            </a:r>
            <a:r>
              <a:rPr lang="en-US" sz="3700" dirty="0" err="1" smtClean="0">
                <a:latin typeface="Kruti Dev 011" pitchFamily="2" charset="0"/>
              </a:rPr>
              <a:t>mRifRr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gqbZA</a:t>
            </a:r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34F133F-26D9-41CE-9F0F-CB522DB3C7E9}" type="datetime3">
              <a:rPr lang="en-US" altLang="en-US" smtClean="0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for the 1st year UG students of MGKVP by Dr Ravi Prakash, GGDC Sewapuri, Varanasi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0C40C-23DB-41BB-B6AC-B65A47A7AEB1}" type="slidenum">
              <a:rPr lang="en-US" altLang="en-US" smtClean="0"/>
              <a:pPr>
                <a:defRPr/>
              </a:pPr>
              <a:t>89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sz="39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9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900" dirty="0" smtClean="0"/>
              <a:t>Unit I</a:t>
            </a:r>
            <a:br>
              <a:rPr lang="en-US" sz="3900" dirty="0" smtClean="0"/>
            </a:br>
            <a:r>
              <a:rPr lang="en-US" sz="3900" dirty="0" smtClean="0"/>
              <a:t/>
            </a:r>
            <a:br>
              <a:rPr lang="en-US" sz="3900" dirty="0" smtClean="0"/>
            </a:br>
            <a:endParaRPr lang="en-US" sz="39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700" dirty="0" err="1" smtClean="0">
                <a:solidFill>
                  <a:schemeClr val="tx1"/>
                </a:solidFill>
                <a:latin typeface="Kruti Dev 011" pitchFamily="2" charset="0"/>
              </a:rPr>
              <a:t>jktuhfr</a:t>
            </a:r>
            <a:r>
              <a:rPr lang="en-US" sz="3700" dirty="0" smtClean="0">
                <a:solidFill>
                  <a:schemeClr val="tx1"/>
                </a:solidFill>
                <a:latin typeface="Kruti Dev 011" pitchFamily="2" charset="0"/>
              </a:rPr>
              <a:t> </a:t>
            </a:r>
            <a:r>
              <a:rPr lang="en-US" sz="3700" dirty="0" err="1" smtClean="0">
                <a:solidFill>
                  <a:schemeClr val="tx1"/>
                </a:solidFill>
                <a:latin typeface="Kruti Dev 011" pitchFamily="2" charset="0"/>
              </a:rPr>
              <a:t>foKku</a:t>
            </a:r>
            <a:r>
              <a:rPr lang="en-US" sz="3700" dirty="0" smtClean="0">
                <a:solidFill>
                  <a:schemeClr val="tx1"/>
                </a:solidFill>
                <a:latin typeface="Kruti Dev 011" pitchFamily="2" charset="0"/>
              </a:rPr>
              <a:t> dh </a:t>
            </a:r>
            <a:r>
              <a:rPr lang="en-US" sz="3700" dirty="0" err="1" smtClean="0">
                <a:solidFill>
                  <a:schemeClr val="tx1"/>
                </a:solidFill>
                <a:latin typeface="Kruti Dev 011" pitchFamily="2" charset="0"/>
              </a:rPr>
              <a:t>ifjHkk"kk</a:t>
            </a:r>
            <a:endParaRPr lang="en-US" sz="3700" dirty="0" smtClean="0">
              <a:solidFill>
                <a:schemeClr val="tx1"/>
              </a:solidFill>
              <a:latin typeface="Kruti Dev 011" pitchFamily="2" charset="0"/>
            </a:endParaRPr>
          </a:p>
          <a:p>
            <a:pPr eaLnBrk="1" hangingPunct="1">
              <a:defRPr/>
            </a:pPr>
            <a:r>
              <a:rPr lang="en-US" sz="3000" dirty="0" smtClean="0">
                <a:solidFill>
                  <a:schemeClr val="tx1"/>
                </a:solidFill>
              </a:rPr>
              <a:t>Definition of Political Science</a:t>
            </a:r>
            <a:r>
              <a:rPr lang="en-US" sz="3000" dirty="0" smtClean="0"/>
              <a:t>;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D26D89F-0B2F-498D-9037-E3272AB90B1D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6790924-BB3C-4089-A856-3B7B867173AE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>                                                </a:t>
            </a:r>
            <a:r>
              <a:rPr lang="en-US" dirty="0" smtClean="0">
                <a:latin typeface="Kruti Dev 011" pitchFamily="2" charset="0"/>
              </a:rPr>
              <a:t>3&amp;/</a:t>
            </a:r>
            <a:r>
              <a:rPr lang="en-US" dirty="0" err="1" smtClean="0">
                <a:latin typeface="Kruti Dev 011" pitchFamily="2" charset="0"/>
              </a:rPr>
              <a:t>keZ</a:t>
            </a:r>
            <a:r>
              <a:rPr lang="en-US" dirty="0" smtClean="0">
                <a:latin typeface="Kruti Dev 010" pitchFamily="2" charset="0"/>
              </a:rPr>
              <a:t/>
            </a:r>
            <a:br>
              <a:rPr lang="en-US" dirty="0" smtClean="0">
                <a:latin typeface="Kruti Dev 010" pitchFamily="2" charset="0"/>
              </a:rPr>
            </a:br>
            <a:endParaRPr lang="en-US" dirty="0" smtClean="0">
              <a:latin typeface="Kruti Dev 011" pitchFamily="2" charset="0"/>
            </a:endParaRP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err="1" smtClean="0">
                <a:latin typeface="Kruti Dev 011" pitchFamily="2" charset="0"/>
              </a:rPr>
              <a:t>jDr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lEcU</a:t>
            </a:r>
            <a:r>
              <a:rPr lang="en-US" dirty="0" smtClean="0">
                <a:latin typeface="Kruti Dev 011" pitchFamily="2" charset="0"/>
              </a:rPr>
              <a:t>/k </a:t>
            </a:r>
            <a:r>
              <a:rPr lang="en-US" dirty="0" err="1" smtClean="0">
                <a:latin typeface="Kruti Dev 011" pitchFamily="2" charset="0"/>
              </a:rPr>
              <a:t>vkSj</a:t>
            </a:r>
            <a:r>
              <a:rPr lang="en-US" dirty="0" smtClean="0">
                <a:latin typeface="Kruti Dev 011" pitchFamily="2" charset="0"/>
              </a:rPr>
              <a:t> /</a:t>
            </a:r>
            <a:r>
              <a:rPr lang="en-US" dirty="0" err="1" smtClean="0">
                <a:latin typeface="Kruti Dev 011" pitchFamily="2" charset="0"/>
              </a:rPr>
              <a:t>keZ</a:t>
            </a:r>
            <a:r>
              <a:rPr lang="en-US" dirty="0" smtClean="0">
                <a:latin typeface="Kruti Dev 011" pitchFamily="2" charset="0"/>
              </a:rPr>
              <a:t> ,d </a:t>
            </a:r>
            <a:r>
              <a:rPr lang="en-US" dirty="0" err="1" smtClean="0">
                <a:latin typeface="Kruti Dev 011" pitchFamily="2" charset="0"/>
              </a:rPr>
              <a:t>gh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oLrq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nks</a:t>
            </a:r>
            <a:r>
              <a:rPr lang="en-US" dirty="0" smtClean="0">
                <a:latin typeface="Kruti Dev 011" pitchFamily="2" charset="0"/>
              </a:rPr>
              <a:t> #</a:t>
            </a:r>
            <a:r>
              <a:rPr lang="en-US" dirty="0" err="1" smtClean="0">
                <a:latin typeface="Kruti Dev 011" pitchFamily="2" charset="0"/>
              </a:rPr>
              <a:t>i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vkSj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lewg</a:t>
            </a:r>
            <a:r>
              <a:rPr lang="en-US" dirty="0" smtClean="0">
                <a:latin typeface="Kruti Dev 011" pitchFamily="2" charset="0"/>
              </a:rPr>
              <a:t> dh ,</a:t>
            </a:r>
            <a:r>
              <a:rPr lang="en-US" dirty="0" err="1" smtClean="0">
                <a:latin typeface="Kruti Dev 011" pitchFamily="2" charset="0"/>
              </a:rPr>
              <a:t>drk</a:t>
            </a:r>
            <a:r>
              <a:rPr lang="en-US" dirty="0" smtClean="0">
                <a:latin typeface="Kruti Dev 011" pitchFamily="2" charset="0"/>
              </a:rPr>
              <a:t> o </a:t>
            </a:r>
            <a:r>
              <a:rPr lang="en-US" dirty="0" err="1" smtClean="0">
                <a:latin typeface="Kruti Dev 011" pitchFamily="2" charset="0"/>
              </a:rPr>
              <a:t>muds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drZO;ksa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/</a:t>
            </a:r>
            <a:r>
              <a:rPr lang="en-US" dirty="0" err="1" smtClean="0">
                <a:latin typeface="Kruti Dev 011" pitchFamily="2" charset="0"/>
              </a:rPr>
              <a:t>kkfeZd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ekU;rk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izkIr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FkhA</a:t>
            </a:r>
            <a:endParaRPr lang="en-US" dirty="0" smtClean="0">
              <a:latin typeface="Kruti Dev 011" pitchFamily="2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en-US" dirty="0" smtClean="0">
                <a:latin typeface="Kruti Dev 011" pitchFamily="2" charset="0"/>
              </a:rPr>
              <a:t>				&amp;</a:t>
            </a:r>
            <a:r>
              <a:rPr lang="en-US" dirty="0" err="1" smtClean="0">
                <a:latin typeface="Kruti Dev 011" pitchFamily="2" charset="0"/>
              </a:rPr>
              <a:t>xsVsy</a:t>
            </a:r>
            <a:endParaRPr lang="en-US" dirty="0" smtClean="0">
              <a:latin typeface="Kruti Dev 011" pitchFamily="2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en-US" dirty="0" smtClean="0">
                <a:latin typeface="Kruti Dev 011" pitchFamily="2" charset="0"/>
              </a:rPr>
              <a:t>  </a:t>
            </a:r>
            <a:r>
              <a:rPr lang="en-US" dirty="0" err="1" smtClean="0">
                <a:latin typeface="Kruti Dev 011" pitchFamily="2" charset="0"/>
              </a:rPr>
              <a:t>izkjfEHkd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lekt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/</a:t>
            </a:r>
            <a:r>
              <a:rPr lang="en-US" dirty="0" err="1" smtClean="0">
                <a:latin typeface="Kruti Dev 011" pitchFamily="2" charset="0"/>
              </a:rPr>
              <a:t>keZ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nks</a:t>
            </a:r>
            <a:r>
              <a:rPr lang="en-US" dirty="0" smtClean="0">
                <a:latin typeface="Kruti Dev 011" pitchFamily="2" charset="0"/>
              </a:rPr>
              <a:t> #</a:t>
            </a:r>
            <a:r>
              <a:rPr lang="en-US" dirty="0" err="1" smtClean="0">
                <a:latin typeface="Kruti Dev 011" pitchFamily="2" charset="0"/>
              </a:rPr>
              <a:t>i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izeq</a:t>
            </a:r>
            <a:r>
              <a:rPr lang="en-US" dirty="0" smtClean="0">
                <a:latin typeface="Kruti Dev 011" pitchFamily="2" charset="0"/>
              </a:rPr>
              <a:t>[k &amp;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dirty="0" smtClean="0">
                <a:latin typeface="Kruti Dev 011" pitchFamily="2" charset="0"/>
              </a:rPr>
              <a:t>				&amp; fir` </a:t>
            </a:r>
            <a:r>
              <a:rPr lang="en-US" dirty="0" err="1" smtClean="0">
                <a:latin typeface="Kruti Dev 011" pitchFamily="2" charset="0"/>
              </a:rPr>
              <a:t>iwtk</a:t>
            </a:r>
            <a:endParaRPr lang="en-US" dirty="0" smtClean="0">
              <a:latin typeface="Kruti Dev 011" pitchFamily="2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en-US" dirty="0" smtClean="0">
                <a:latin typeface="Kruti Dev 011" pitchFamily="2" charset="0"/>
              </a:rPr>
              <a:t>				&amp; </a:t>
            </a:r>
            <a:r>
              <a:rPr lang="en-US" dirty="0" err="1" smtClean="0">
                <a:latin typeface="Kruti Dev 011" pitchFamily="2" charset="0"/>
              </a:rPr>
              <a:t>izkd`frd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kfDr;ksa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iwtk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1B43FCF-A678-454B-AD6E-F05F280FBE39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8F195-03C6-4620-833E-638659850E72}" type="slidenum">
              <a:rPr lang="en-US" altLang="en-US"/>
              <a:pPr>
                <a:defRPr/>
              </a:pPr>
              <a:t>90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764" eaLnBrk="1" hangingPunct="1"/>
            <a:r>
              <a:rPr lang="en-US" dirty="0" smtClean="0">
                <a:latin typeface="Kruti Dev 011" pitchFamily="2" charset="0"/>
              </a:rPr>
              <a:t>4&amp; ‘</a:t>
            </a:r>
            <a:r>
              <a:rPr lang="en-US" dirty="0" err="1" smtClean="0">
                <a:latin typeface="Kruti Dev 011" pitchFamily="2" charset="0"/>
              </a:rPr>
              <a:t>kfDr</a:t>
            </a:r>
            <a:r>
              <a:rPr lang="en-US" dirty="0" smtClean="0">
                <a:latin typeface="Kruti Dev 011" pitchFamily="2" charset="0"/>
              </a:rPr>
              <a:t> 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30671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euq</a:t>
            </a:r>
            <a:r>
              <a:rPr lang="en-US" dirty="0" smtClean="0">
                <a:latin typeface="Kruti Dev 011" pitchFamily="2" charset="0"/>
              </a:rPr>
              <a:t>”;</a:t>
            </a:r>
            <a:r>
              <a:rPr lang="en-US" dirty="0" err="1" smtClean="0">
                <a:latin typeface="Kruti Dev 011" pitchFamily="2" charset="0"/>
              </a:rPr>
              <a:t>ksa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ewy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izo`fRr;ksa</a:t>
            </a:r>
            <a:r>
              <a:rPr lang="en-US" dirty="0" smtClean="0">
                <a:latin typeface="Kruti Dev 011" pitchFamily="2" charset="0"/>
              </a:rPr>
              <a:t> 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l?k”kZ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vkdze.k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izo`fRr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vU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euq</a:t>
            </a:r>
            <a:r>
              <a:rPr lang="en-US" dirty="0" smtClean="0">
                <a:latin typeface="Kruti Dev 011" pitchFamily="2" charset="0"/>
              </a:rPr>
              <a:t>”;</a:t>
            </a:r>
            <a:r>
              <a:rPr lang="en-US" dirty="0" err="1" smtClean="0">
                <a:latin typeface="Kruti Dev 011" pitchFamily="2" charset="0"/>
              </a:rPr>
              <a:t>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kiR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LFkkfir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djus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jgh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  <a:p>
            <a:pPr marL="330671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LFkk;h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fuokl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lkFk&amp;lkFk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fuokl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LFkku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lEifRr</a:t>
            </a:r>
            <a:r>
              <a:rPr lang="en-US" dirty="0" smtClean="0">
                <a:latin typeface="Kruti Dev 011" pitchFamily="2" charset="0"/>
              </a:rPr>
              <a:t> dh j{</a:t>
            </a:r>
            <a:r>
              <a:rPr lang="en-US" dirty="0" err="1" smtClean="0">
                <a:latin typeface="Kruti Dev 011" pitchFamily="2" charset="0"/>
              </a:rPr>
              <a:t>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fy</a:t>
            </a:r>
            <a:r>
              <a:rPr lang="en-US" dirty="0" smtClean="0">
                <a:latin typeface="Kruti Dev 011" pitchFamily="2" charset="0"/>
              </a:rPr>
              <a:t>, ;q) </a:t>
            </a:r>
            <a:r>
              <a:rPr lang="en-US" dirty="0" err="1" smtClean="0">
                <a:latin typeface="Kruti Dev 011" pitchFamily="2" charset="0"/>
              </a:rPr>
              <a:t>gksus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yxs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ftlls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lSfud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ljnkj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fodkl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gqvkA</a:t>
            </a:r>
            <a:endParaRPr lang="en-US" dirty="0" smtClean="0">
              <a:latin typeface="Kruti Dev 011" pitchFamily="2" charset="0"/>
            </a:endParaRPr>
          </a:p>
          <a:p>
            <a:pPr marL="330671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Kruti Dev 011" pitchFamily="2" charset="0"/>
              </a:rPr>
              <a:t>cyiwoZd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kfDr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izHkqlRrk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#</a:t>
            </a:r>
            <a:r>
              <a:rPr lang="en-US" dirty="0" err="1" smtClean="0">
                <a:latin typeface="Kruti Dev 011" pitchFamily="2" charset="0"/>
              </a:rPr>
              <a:t>i</a:t>
            </a:r>
            <a:r>
              <a:rPr lang="en-US" dirty="0" smtClean="0">
                <a:latin typeface="Kruti Dev 011" pitchFamily="2" charset="0"/>
              </a:rPr>
              <a:t> /</a:t>
            </a:r>
            <a:r>
              <a:rPr lang="en-US" dirty="0" err="1" smtClean="0">
                <a:latin typeface="Kruti Dev 011" pitchFamily="2" charset="0"/>
              </a:rPr>
              <a:t>kkj.k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fd;kA</a:t>
            </a:r>
            <a:endParaRPr lang="en-US" dirty="0" smtClean="0">
              <a:latin typeface="Kruti Dev 011" pitchFamily="2" charset="0"/>
            </a:endParaRPr>
          </a:p>
          <a:p>
            <a:pPr marL="330671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latin typeface="Kruti Dev 011" pitchFamily="2" charset="0"/>
              </a:rPr>
              <a:t>			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dgk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tkrk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fd</a:t>
            </a:r>
            <a:r>
              <a:rPr lang="en-US" dirty="0" smtClean="0">
                <a:latin typeface="Kruti Dev 011" pitchFamily="2" charset="0"/>
              </a:rPr>
              <a:t> ;q) </a:t>
            </a:r>
            <a:r>
              <a:rPr lang="en-US" dirty="0" err="1" smtClean="0">
                <a:latin typeface="Kruti Dev 011" pitchFamily="2" charset="0"/>
              </a:rPr>
              <a:t>ls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tUe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6A420B3-6D39-4F4A-8B03-0A847B8C262E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3FA29-BE20-4F6D-9B3C-F792E0331939}" type="slidenum">
              <a:rPr lang="en-US" altLang="en-US"/>
              <a:pPr>
                <a:defRPr/>
              </a:pPr>
              <a:t>91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>	</a:t>
            </a:r>
            <a:r>
              <a:rPr lang="en-US" dirty="0" smtClean="0">
                <a:latin typeface="Kruti Dev 011" pitchFamily="2" charset="0"/>
              </a:rPr>
              <a:t>5&amp; </a:t>
            </a:r>
            <a:r>
              <a:rPr lang="en-US" dirty="0" err="1" smtClean="0">
                <a:latin typeface="Kruti Dev 011" pitchFamily="2" charset="0"/>
              </a:rPr>
              <a:t>vkfFkZd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xfrfof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k;ka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IysVks ] eSfd;kosyh] gkWCl] ykWd] ,Me fLeFk vkSj ek.VsLD;w usa jkT; dh mRifRr esa vkfFkZd rRoksa dk ;ksx Lohdkj fd;k gSA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dkyZ ekDlZ dk dFku gS fd ^^ jkT; vkfFkZd ifjfLFkfr;ksa dh gh vfHkO;fDr gSA**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5D15CF4-9DC4-45F0-8E1F-0170C4DBBB18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AE376-4FC7-4DE6-8F79-8C5C3C99E765}" type="slidenum">
              <a:rPr lang="en-US" altLang="en-US"/>
              <a:pPr>
                <a:defRPr/>
              </a:pPr>
              <a:t>92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>	</a:t>
            </a:r>
            <a:r>
              <a:rPr lang="en-US" dirty="0" err="1" smtClean="0">
                <a:latin typeface="Kruti Dev 011" pitchFamily="2" charset="0"/>
              </a:rPr>
              <a:t>pkj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vkfFkZd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voLFkk,a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0671" indent="-330671" eaLnBrk="1" hangingPunct="1"/>
            <a:endParaRPr lang="en-US" dirty="0" smtClean="0">
              <a:latin typeface="Kruti Dev 011" pitchFamily="2" charset="0"/>
            </a:endParaRPr>
          </a:p>
          <a:p>
            <a:pPr marL="330671" indent="-330671" eaLnBrk="1" hangingPunct="1"/>
            <a:r>
              <a:rPr lang="en-US" sz="3700" dirty="0" err="1" smtClean="0">
                <a:latin typeface="Kruti Dev 011" pitchFamily="2" charset="0"/>
              </a:rPr>
              <a:t>vk</a:t>
            </a:r>
            <a:r>
              <a:rPr lang="en-US" sz="3700" dirty="0" smtClean="0">
                <a:latin typeface="Kruti Dev 011" pitchFamily="2" charset="0"/>
              </a:rPr>
              <a:t>[</a:t>
            </a:r>
            <a:r>
              <a:rPr lang="en-US" sz="3700" dirty="0" err="1" smtClean="0">
                <a:latin typeface="Kruti Dev 011" pitchFamily="2" charset="0"/>
              </a:rPr>
              <a:t>ksV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voLFkk</a:t>
            </a:r>
            <a:endParaRPr lang="en-US" sz="3700" dirty="0" smtClean="0">
              <a:latin typeface="Kruti Dev 011" pitchFamily="2" charset="0"/>
            </a:endParaRPr>
          </a:p>
          <a:p>
            <a:pPr marL="330671" indent="-330671" eaLnBrk="1" hangingPunct="1"/>
            <a:r>
              <a:rPr lang="en-US" sz="3700" dirty="0" err="1" smtClean="0">
                <a:latin typeface="Kruti Dev 011" pitchFamily="2" charset="0"/>
              </a:rPr>
              <a:t>i‘kqikyu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voLFkk</a:t>
            </a:r>
            <a:endParaRPr lang="en-US" sz="3700" dirty="0" smtClean="0">
              <a:latin typeface="Kruti Dev 011" pitchFamily="2" charset="0"/>
            </a:endParaRPr>
          </a:p>
          <a:p>
            <a:pPr marL="330671" indent="-330671" eaLnBrk="1" hangingPunct="1"/>
            <a:r>
              <a:rPr lang="en-US" sz="3700" dirty="0" err="1" smtClean="0">
                <a:latin typeface="Kruti Dev 011" pitchFamily="2" charset="0"/>
              </a:rPr>
              <a:t>d`f”k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voLFkk</a:t>
            </a:r>
            <a:endParaRPr lang="en-US" sz="3700" dirty="0" smtClean="0">
              <a:latin typeface="Kruti Dev 011" pitchFamily="2" charset="0"/>
            </a:endParaRPr>
          </a:p>
          <a:p>
            <a:pPr marL="330671" indent="-330671" eaLnBrk="1" hangingPunct="1"/>
            <a:r>
              <a:rPr lang="en-US" sz="3700" dirty="0" err="1" smtClean="0">
                <a:latin typeface="Kruti Dev 011" pitchFamily="2" charset="0"/>
              </a:rPr>
              <a:t>vkS|ksfxd</a:t>
            </a:r>
            <a:r>
              <a:rPr lang="en-US" sz="3700" dirty="0" smtClean="0">
                <a:latin typeface="Kruti Dev 011" pitchFamily="2" charset="0"/>
              </a:rPr>
              <a:t> </a:t>
            </a:r>
            <a:r>
              <a:rPr lang="en-US" sz="3700" dirty="0" err="1" smtClean="0">
                <a:latin typeface="Kruti Dev 011" pitchFamily="2" charset="0"/>
              </a:rPr>
              <a:t>voLFkk</a:t>
            </a:r>
            <a:endParaRPr lang="en-US" sz="37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4862CB1-C99C-40A5-9D64-5648386603AF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14AE1-F133-446B-86A1-FD918E6412B4}" type="slidenum">
              <a:rPr lang="en-US" altLang="en-US"/>
              <a:pPr>
                <a:defRPr/>
              </a:pPr>
              <a:t>93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>	</a:t>
            </a:r>
            <a:r>
              <a:rPr lang="en-US" dirty="0" err="1" smtClean="0">
                <a:latin typeface="Kruti Dev 011" pitchFamily="2" charset="0"/>
              </a:rPr>
              <a:t>izFke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voLFkk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mtClean="0">
              <a:latin typeface="Kruti Dev 011" pitchFamily="2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	1&amp;vk[ksV voLFkk&amp;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				&amp;f’kdkj izeq[k lk/ku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				&amp;thou vlaxfBr] vfLFkj ,oa 				  Hkze.k’khy FkkA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907A525-355E-4B5C-8E74-C374F9A24F27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8B668B-0AC1-414E-A901-62634F5B5D03}" type="slidenum">
              <a:rPr lang="en-US" altLang="en-US"/>
              <a:pPr>
                <a:defRPr/>
              </a:pPr>
              <a:t>94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>	</a:t>
            </a:r>
            <a:r>
              <a:rPr lang="en-US" dirty="0" smtClean="0">
                <a:latin typeface="Kruti Dev 011" pitchFamily="2" charset="0"/>
              </a:rPr>
              <a:t>f}</a:t>
            </a:r>
            <a:r>
              <a:rPr lang="en-US" dirty="0" err="1" smtClean="0">
                <a:latin typeface="Kruti Dev 011" pitchFamily="2" charset="0"/>
              </a:rPr>
              <a:t>rh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voLFkk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mtClean="0">
              <a:latin typeface="Kruti Dev 011" pitchFamily="2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2&amp;i‘kqikyu voLFkk&amp;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				&amp;i‘kqikyu ls thou ;kiu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				&amp;lkewfgdrk ,oa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				 laxBu dh Hkkouk dk fodkl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B2C0B64-CCEF-4C51-A6E8-451997045EDA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C21CE-A083-45EC-9C1B-FD77973B93E2}" type="slidenum">
              <a:rPr lang="en-US" altLang="en-US"/>
              <a:pPr>
                <a:defRPr/>
              </a:pPr>
              <a:t>95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>	</a:t>
            </a:r>
            <a:r>
              <a:rPr lang="en-US" dirty="0" err="1" smtClean="0">
                <a:latin typeface="Kruti Dev 011" pitchFamily="2" charset="0"/>
              </a:rPr>
              <a:t>r`rh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voLFkk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931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3&amp;d`f”k voLFkk&amp;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			   &amp; LFkkf;Ro ,oa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			   &amp; futh lEifRr dk fodkl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			     la?k”kZ esa o`f)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659521C-876F-4086-B63C-971D28DE8622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0DE61-25DA-4D65-B51B-EE1F02DD39E2}" type="slidenum">
              <a:rPr lang="en-US" altLang="en-US"/>
              <a:pPr>
                <a:defRPr/>
              </a:pPr>
              <a:t>96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>	</a:t>
            </a:r>
            <a:r>
              <a:rPr lang="en-US" dirty="0" err="1" smtClean="0">
                <a:latin typeface="Kruti Dev 011" pitchFamily="2" charset="0"/>
              </a:rPr>
              <a:t>prqqFkZ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voLFkk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mtClean="0">
              <a:latin typeface="Kruti Dev 011" pitchFamily="2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	4&amp;vkS|ksfxd voLFkk&amp;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				&amp;vkfFkZd thou ds tfVy ,oa 				fo’kky &lt;kWps usa jk”Vªh; jkT;ksa dks 			tUEk fn;kA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359A863-E2B7-4FD2-8426-DD8F5A93ADD6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547E62-F128-41C1-8589-11D5D31E2D9E}" type="slidenum">
              <a:rPr lang="en-US" altLang="en-US"/>
              <a:pPr>
                <a:defRPr/>
              </a:pPr>
              <a:t>97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Kruti Dev 011" pitchFamily="2" charset="0"/>
              </a:rPr>
              <a:t>	</a:t>
            </a:r>
            <a:r>
              <a:rPr lang="en-US" dirty="0" smtClean="0">
                <a:latin typeface="Kruti Dev 011" pitchFamily="2" charset="0"/>
              </a:rPr>
              <a:t>5&amp; </a:t>
            </a:r>
            <a:r>
              <a:rPr lang="en-US" dirty="0" err="1" smtClean="0">
                <a:latin typeface="Kruti Dev 011" pitchFamily="2" charset="0"/>
              </a:rPr>
              <a:t>jktuhfrd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psruk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952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fuokl ds LFkkf;Ro vkthfodk ds lk/kuks gksus ds dkj.k lqj{kk dh [kkst usa fu;eksa dh vko’;drk jktuhfrd psruk dh ewy FkhA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‘kklu vuq’kklu ,oa ;q) ds fy, jktuhfrd laxBu dh vko’;drk mRiUu gqbZA 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‘kfDr dh egRokdka{kk ] fot;h ds jktk cuus ls izHkqRo dh vkdka{kk dk fodkl gqvk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F3D92E9-7521-456C-A6CD-C434E7136BE6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04615-0B98-4BFA-81E5-B5487B3CF168}" type="slidenum">
              <a:rPr lang="en-US" altLang="en-US"/>
              <a:pPr>
                <a:defRPr/>
              </a:pPr>
              <a:t>98</a:t>
            </a:fld>
            <a:endParaRPr lang="en-US" alt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02224" eaLnBrk="1" fontAlgn="auto" hangingPunct="1">
              <a:spcAft>
                <a:spcPts val="0"/>
              </a:spcAft>
              <a:defRPr/>
            </a:pPr>
            <a:r>
              <a:rPr lang="en-US" sz="4600" dirty="0" smtClean="0"/>
              <a:t>Unit II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264866" eaLnBrk="1" hangingPunct="1">
              <a:defRPr/>
            </a:pPr>
            <a:endParaRPr lang="en-US" dirty="0" smtClean="0"/>
          </a:p>
          <a:p>
            <a:pPr indent="-264866" eaLnBrk="1" hangingPunct="1">
              <a:defRPr/>
            </a:pPr>
            <a:r>
              <a:rPr lang="en-US" sz="3300" dirty="0" err="1" smtClean="0">
                <a:solidFill>
                  <a:schemeClr val="tx1"/>
                </a:solidFill>
                <a:latin typeface="Kruti Dev 011" pitchFamily="2" charset="0"/>
              </a:rPr>
              <a:t>mnkjoknh</a:t>
            </a:r>
            <a:endParaRPr lang="en-US" sz="3300" dirty="0" smtClean="0">
              <a:solidFill>
                <a:schemeClr val="tx1"/>
              </a:solidFill>
              <a:latin typeface="Kruti Dev 011" pitchFamily="2" charset="0"/>
            </a:endParaRPr>
          </a:p>
          <a:p>
            <a:pPr indent="-264866" eaLnBrk="1" hangingPunct="1">
              <a:defRPr/>
            </a:pPr>
            <a:r>
              <a:rPr lang="en-US" sz="3300" dirty="0" smtClean="0">
                <a:solidFill>
                  <a:schemeClr val="tx1"/>
                </a:solidFill>
              </a:rPr>
              <a:t>Liberalism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953F15E-F8E4-4828-9118-97C1A4DD5833}" type="datetime3">
              <a:rPr lang="en-US" altLang="en-US"/>
              <a:pPr>
                <a:defRPr/>
              </a:pPr>
              <a:t>10 September 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1st year UG students of MGKVP by Dr Ravi Prakash, GGDC Sewapuri, Varanasi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F260E4A-9EE9-4A61-8394-69D1E60D6152}" type="slidenum">
              <a:rPr lang="en-US" altLang="en-US"/>
              <a:pPr>
                <a:defRPr/>
              </a:pPr>
              <a:t>99</a:t>
            </a:fld>
            <a:endParaRPr lang="en-US" altLang="en-US"/>
          </a:p>
        </p:txBody>
      </p:sp>
      <p:sp>
        <p:nvSpPr>
          <p:cNvPr id="96263" name="Content Placeholder 3"/>
          <p:cNvSpPr>
            <a:spLocks noGrp="1"/>
          </p:cNvSpPr>
          <p:nvPr>
            <p:ph sz="half" idx="4294967295"/>
          </p:nvPr>
        </p:nvSpPr>
        <p:spPr>
          <a:xfrm>
            <a:off x="5615940" y="1706882"/>
            <a:ext cx="4442460" cy="4827694"/>
          </a:xfrm>
        </p:spPr>
        <p:txBody>
          <a:bodyPr/>
          <a:lstStyle/>
          <a:p>
            <a:pPr indent="-264866" eaLnBrk="1" hangingPunct="1">
              <a:buNone/>
            </a:pPr>
            <a:r>
              <a:rPr lang="en-US" dirty="0" smtClean="0">
                <a:latin typeface="Kruti Dev 011" pitchFamily="2" charset="0"/>
              </a:rPr>
              <a:t>		</a:t>
            </a:r>
          </a:p>
          <a:p>
            <a:pPr indent="-264866" eaLnBrk="1" hangingPunct="1">
              <a:buFont typeface="Wingdings 3" pitchFamily="18" charset="2"/>
              <a:buChar char=""/>
            </a:pPr>
            <a:endParaRPr lang="en-US" dirty="0" smtClean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27430</TotalTime>
  <Words>12900</Words>
  <Application>Microsoft Office PowerPoint</Application>
  <PresentationFormat>Custom</PresentationFormat>
  <Paragraphs>2224</Paragraphs>
  <Slides>259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259</vt:i4>
      </vt:variant>
    </vt:vector>
  </HeadingPairs>
  <TitlesOfParts>
    <vt:vector size="260" baseType="lpstr">
      <vt:lpstr>Office Theme</vt:lpstr>
      <vt:lpstr>B. A. 1st Year  (Political Science)</vt:lpstr>
      <vt:lpstr> Unit I  </vt:lpstr>
      <vt:lpstr> Unit I </vt:lpstr>
      <vt:lpstr>Unit II</vt:lpstr>
      <vt:lpstr>Unit II</vt:lpstr>
      <vt:lpstr>Unit III</vt:lpstr>
      <vt:lpstr>Unit III</vt:lpstr>
      <vt:lpstr>Unit IV</vt:lpstr>
      <vt:lpstr> Unit I  </vt:lpstr>
      <vt:lpstr>jktuhfr foKku ds  v/;;u dh mi;ksfxrk@egRo </vt:lpstr>
      <vt:lpstr>jktuhfr foKku dh ifjHkk"kk ds nks vk;ke&amp;</vt:lpstr>
      <vt:lpstr>ijEijkxr n`f”Vdksa.k ds izfriknd</vt:lpstr>
      <vt:lpstr>vk/kqfud n`f”Vdksa.k ds izfriknd</vt:lpstr>
      <vt:lpstr>  ijEijkxr ifjHkk"kk ds izeq[k vk;ke </vt:lpstr>
      <vt:lpstr>jktuhfr foKku dk {ks=</vt:lpstr>
      <vt:lpstr>jktuhfr foKku dk {ks=</vt:lpstr>
      <vt:lpstr> jktuhfr foKku dh vk/kqfud ifjHkk"kk </vt:lpstr>
      <vt:lpstr>vk/kqfud jktuhfr foKku dk {ks=</vt:lpstr>
      <vt:lpstr>ijEijkxr ,oa vk/kfud n`f”Vdksa.k esa vUrj&amp;1</vt:lpstr>
      <vt:lpstr>ijEijkxr ,oa vk/kfud n`f”Vdksa.k esa vUrj&amp;2</vt:lpstr>
      <vt:lpstr> Unit I  </vt:lpstr>
      <vt:lpstr>jktuhfr foKku dh izd`fr </vt:lpstr>
      <vt:lpstr>jktuhfr foKku dh izd`fr </vt:lpstr>
      <vt:lpstr> foKku dh vfuok;Zrk,a </vt:lpstr>
      <vt:lpstr> jktuhfr foKku vkSj foKku</vt:lpstr>
      <vt:lpstr> foKku </vt:lpstr>
      <vt:lpstr>dyk dk vfHkizk;</vt:lpstr>
      <vt:lpstr>jktuhfr foKku dyk gS</vt:lpstr>
      <vt:lpstr>jktuhfr foKku ,oa dyk nksuks gSA</vt:lpstr>
      <vt:lpstr> Unit I </vt:lpstr>
      <vt:lpstr> jktuhfr foKku dk vU; lkekftd foKkuks ls lEcU/k </vt:lpstr>
      <vt:lpstr>jktuhfr foKku dk vU; lkekftd foKkuks ls lEcU/k</vt:lpstr>
      <vt:lpstr>vUr%vuq’kklukRed i)fr</vt:lpstr>
      <vt:lpstr> jktuhfr foKku ,oa bfrgkl </vt:lpstr>
      <vt:lpstr> jktuhfr foKku ,oa bfrgkl </vt:lpstr>
      <vt:lpstr> bfrgkl ,oa jktuhfr foKku  </vt:lpstr>
      <vt:lpstr> jktuhfr foKku ,oa vFkZ'kkL= </vt:lpstr>
      <vt:lpstr> jktuhfr foKku ,oa vFkZ’kk”= </vt:lpstr>
      <vt:lpstr> vFkZO;oLFkk ,oa jktuhfr  </vt:lpstr>
      <vt:lpstr> jktuhfr foKku ,o uhfr’kk”=  </vt:lpstr>
      <vt:lpstr> jktuhfr foKku ,o uhfr’kk”=  </vt:lpstr>
      <vt:lpstr> jktuhfr foKku ,o uhfr’kk"=  </vt:lpstr>
      <vt:lpstr> jktuhfr foKku ,oa euksfoKku </vt:lpstr>
      <vt:lpstr>  euksoSKkfud fof/k dh lhek,a</vt:lpstr>
      <vt:lpstr> jktuhfr foKku ,oa lekt'kkL= </vt:lpstr>
      <vt:lpstr> jktuhfr foKku ,oa Hkwxksy </vt:lpstr>
      <vt:lpstr> jktuhfr foKku ,oa Hkwxksy </vt:lpstr>
      <vt:lpstr> Unit I </vt:lpstr>
      <vt:lpstr>izeq[k i)fr;ka</vt:lpstr>
      <vt:lpstr>jktuhfr foKku dh ds v/;;u dh izeq[k i)fr;ka</vt:lpstr>
      <vt:lpstr> ijEijkxr v/;;u i}fr</vt:lpstr>
      <vt:lpstr>ijEijkxr v/;;u ds vU; n``f"Vdksa.k</vt:lpstr>
      <vt:lpstr> Unit I </vt:lpstr>
      <vt:lpstr>O;ogkjoknh mikxe</vt:lpstr>
      <vt:lpstr>O;ogkjokn dk fodkl</vt:lpstr>
      <vt:lpstr> O;ogkjokn ds dkj.k</vt:lpstr>
      <vt:lpstr>O;ogkjokn dh fo'ks"krk,a</vt:lpstr>
      <vt:lpstr>O;ogkjokn dk jktuhfr foKku ij izHkko</vt:lpstr>
      <vt:lpstr>vk/kqfud v/;;u i)fr</vt:lpstr>
      <vt:lpstr> vkykspuk</vt:lpstr>
      <vt:lpstr> mÙkjO;ogkjokn</vt:lpstr>
      <vt:lpstr>mÙkjO;ogkjokn ds y{k.k</vt:lpstr>
      <vt:lpstr>mÙkjO;ogkjokn dh izeq[k ekU;rk,a</vt:lpstr>
      <vt:lpstr>Unit II</vt:lpstr>
      <vt:lpstr>Unit II</vt:lpstr>
      <vt:lpstr>Unit II</vt:lpstr>
      <vt:lpstr>jkT;</vt:lpstr>
      <vt:lpstr>jkT; </vt:lpstr>
      <vt:lpstr>jkT; ds rRo</vt:lpstr>
      <vt:lpstr> jkT; dh mRifRr dk nSoh; fl)kUr</vt:lpstr>
      <vt:lpstr> jkT; dh mRifRr dk nSoh; fl)kUr</vt:lpstr>
      <vt:lpstr>nSoh; fl)kUr dh vkykspuk</vt:lpstr>
      <vt:lpstr>jkT; dh mRifRr ds nSoh; fl)kUr dk egRo</vt:lpstr>
      <vt:lpstr> jkT; dh mRifRr dk ‘kfDr fl)kURk</vt:lpstr>
      <vt:lpstr> ‘kfDr fl)kUr dh vkykspuk</vt:lpstr>
      <vt:lpstr> ‘kfDr fl)kUr dk egRo</vt:lpstr>
      <vt:lpstr>Lkkekftd le&gt;kSRkk fl)kURk</vt:lpstr>
      <vt:lpstr>lkekftd le&gt;kSrk fl)kUr</vt:lpstr>
      <vt:lpstr> izkd`frd voLFkk</vt:lpstr>
      <vt:lpstr> izkd`frd voLFkk</vt:lpstr>
      <vt:lpstr> #lks ds vuqlkj izkd`frd voLFkk</vt:lpstr>
      <vt:lpstr>lkekftd le&gt;kSrs ds ifj.kke</vt:lpstr>
      <vt:lpstr>lkekftd le&gt;kSrk fl)kURk dh vkykspuk</vt:lpstr>
      <vt:lpstr> vkSj dqN vU; fl)kUr gSa&amp;&amp;&amp;&amp; </vt:lpstr>
      <vt:lpstr>jkT; dh mRifRr ds fofo/k fl)kUrksa esa</vt:lpstr>
      <vt:lpstr>fodkloknh fl)kURk</vt:lpstr>
      <vt:lpstr> ,sfrgkfld ;k fodkloknh fl)kUr</vt:lpstr>
      <vt:lpstr> 1&amp;jDr lEcU/k</vt:lpstr>
      <vt:lpstr>2&amp;euq"; dh ewy lkekftd izo`fÙk</vt:lpstr>
      <vt:lpstr>                                                 3&amp;/keZ </vt:lpstr>
      <vt:lpstr>4&amp; ‘kfDr </vt:lpstr>
      <vt:lpstr> 5&amp; vkfFkZd xfrfof/k;ka</vt:lpstr>
      <vt:lpstr> pkj vkfFkZd voLFkk,a</vt:lpstr>
      <vt:lpstr> izFke voLFkk</vt:lpstr>
      <vt:lpstr> f}rh; voLFkk</vt:lpstr>
      <vt:lpstr> r`rh; voLFkk</vt:lpstr>
      <vt:lpstr> prqqFkZ voLFkk</vt:lpstr>
      <vt:lpstr> 5&amp; jktuhfrd psruk</vt:lpstr>
      <vt:lpstr>Unit II</vt:lpstr>
      <vt:lpstr>mnkjokn dh i`”BHkwfe</vt:lpstr>
      <vt:lpstr>jkT; ds dk;Z ds fl)kUr&amp;mnkjokn</vt:lpstr>
      <vt:lpstr> izzeq[k fopkjd </vt:lpstr>
      <vt:lpstr>ldkjkRed mnkjoknh</vt:lpstr>
      <vt:lpstr>mnkjokfn;ksa ds vuqlkj jkT; ds dk;Z</vt:lpstr>
      <vt:lpstr>Unit II</vt:lpstr>
      <vt:lpstr>O;fDrokn</vt:lpstr>
      <vt:lpstr>O;fDrokn ds ekSfyd fl)kUr</vt:lpstr>
      <vt:lpstr>Unit II</vt:lpstr>
      <vt:lpstr>vkn'kZokn</vt:lpstr>
      <vt:lpstr>izeq[k fl)kUr</vt:lpstr>
      <vt:lpstr>ghxy ,oa xzhu lekurk,a</vt:lpstr>
      <vt:lpstr>ghxy ,oa xzhu vlekurk,a</vt:lpstr>
      <vt:lpstr>Unit II</vt:lpstr>
      <vt:lpstr>lektokn</vt:lpstr>
      <vt:lpstr>ekDlZokn</vt:lpstr>
      <vt:lpstr>jkT; ,oa 'kklu</vt:lpstr>
      <vt:lpstr>jkT; ds dk;Z dk ekDlZoknh fl)kURk</vt:lpstr>
      <vt:lpstr>ekDlZoknh fl)kURk dh vkykspuk</vt:lpstr>
      <vt:lpstr>Unit II</vt:lpstr>
      <vt:lpstr>jkT; ds dk;Z dk yksd&amp;dY;k.kdkjh fl)kUr </vt:lpstr>
      <vt:lpstr> yksd&amp;dY;k.kdkjh jkT; ds vH;qn; ds dkj.k</vt:lpstr>
      <vt:lpstr> yksd&amp;dY;k.kdkjh jkT; ds dk;ksZa dk oxhZdj.k </vt:lpstr>
      <vt:lpstr> yksd&amp;dY;k.kdkjh jkT; ds dk;ksZa dk oxhZdj.k </vt:lpstr>
      <vt:lpstr>lEizHkqrk</vt:lpstr>
      <vt:lpstr>lEizHkqrk dh ifjHkk”kk</vt:lpstr>
      <vt:lpstr>lEizHkqrk ds nks i{k</vt:lpstr>
      <vt:lpstr>lEizHkqrk ds y{k.k</vt:lpstr>
      <vt:lpstr>vkfLVu dk lEizHkqrk</vt:lpstr>
      <vt:lpstr>vkfLVu dk lEizHkqrk fl)kURk </vt:lpstr>
      <vt:lpstr>vkfLVu ds lEizHkqrk dh vkykspuk</vt:lpstr>
      <vt:lpstr>izHkqlRrk dk v}Sr ;k ,dyoknh fl)kURk</vt:lpstr>
      <vt:lpstr>v}Sr ;k ,dyoknh fl)kURk ds fo#) izfrfdz;k cgqyokn</vt:lpstr>
      <vt:lpstr> cgqyoknh fl)kURk ds fodkl ds dkj.k</vt:lpstr>
      <vt:lpstr>cgqyoknh fl)kURk dh izeq[k ekU;rk,a</vt:lpstr>
      <vt:lpstr>cgqyoknh fl)kURk dk ewY;kadu</vt:lpstr>
      <vt:lpstr> cgqyoknh fl)kURk dh vkykspuk</vt:lpstr>
      <vt:lpstr> dkuwu dh ladYiuk</vt:lpstr>
      <vt:lpstr> dkuwu ds lzksr</vt:lpstr>
      <vt:lpstr> dkuwu dk ikyu D;ksa\</vt:lpstr>
      <vt:lpstr>U;k; </vt:lpstr>
      <vt:lpstr>U;k; dh fo’ks”krk,a </vt:lpstr>
      <vt:lpstr>U;k; dh vo/kkj.kk ds fodkl ds pj.k</vt:lpstr>
      <vt:lpstr>U;k; ds fofo/k i{k</vt:lpstr>
      <vt:lpstr> Lora=rk dk vfHkizk;</vt:lpstr>
      <vt:lpstr> Lora=rk dk Lo#i</vt:lpstr>
      <vt:lpstr> Lora=rk</vt:lpstr>
      <vt:lpstr>lekurk</vt:lpstr>
      <vt:lpstr>lekurk ds fofo/k #i</vt:lpstr>
      <vt:lpstr>  fof/kd ;k dkuwuh lekurk </vt:lpstr>
      <vt:lpstr>  jktuhfrd lekurk </vt:lpstr>
      <vt:lpstr>lkekftd vlekurk ds fofo/k #i</vt:lpstr>
      <vt:lpstr>lkekftd lekurk ds eq[; i{k</vt:lpstr>
      <vt:lpstr>lkekftd lekurk ds eq[; i{k</vt:lpstr>
      <vt:lpstr>vkfFkZd lekurk</vt:lpstr>
      <vt:lpstr>vkfFkZd lekurk ds fofo/k i{k</vt:lpstr>
      <vt:lpstr>Lora=rk ,oa lekurk esa fojks/k</vt:lpstr>
      <vt:lpstr>Lora=rk ,oa lekurk esa fojks/k</vt:lpstr>
      <vt:lpstr>vkfFkZd lekurk ,oa jktuhfrd Lor=rk ds lEcU/k</vt:lpstr>
      <vt:lpstr>vkfFkZd lekurk ,oa jktuhfrd Lor=rk ds lEcU/k</vt:lpstr>
      <vt:lpstr>Lkkekftd lekurk ,oa vkfFkZd lekurk</vt:lpstr>
      <vt:lpstr>dkuwuh lekurk ,oa vkfFkZd fo”kerk</vt:lpstr>
      <vt:lpstr>Unit III</vt:lpstr>
      <vt:lpstr>Unit III</vt:lpstr>
      <vt:lpstr>Unit III</vt:lpstr>
      <vt:lpstr>Ykksdra= ds y{k.k</vt:lpstr>
      <vt:lpstr>Ykksdra= ds xq.k</vt:lpstr>
      <vt:lpstr>Ykksdra= ds nks"k</vt:lpstr>
      <vt:lpstr>Ykksdra= ds nks"k</vt:lpstr>
      <vt:lpstr>Ykksdra= dh lQyrk dh 'krsZa</vt:lpstr>
      <vt:lpstr>Ykksdra= dh lQyrk dh 'krsZa</vt:lpstr>
      <vt:lpstr>Unit III</vt:lpstr>
      <vt:lpstr>rkuk'kkgh</vt:lpstr>
      <vt:lpstr>vf/kuk;dra= ;k rkuk’kkgh dk vfHkizk;</vt:lpstr>
      <vt:lpstr>vf/kuk;dra= ;k rkuk’kkgh dk vfHkizk;</vt:lpstr>
      <vt:lpstr>vf/kuk;dra= ;k rkuk’kkgh dh fo’ks”krk,a</vt:lpstr>
      <vt:lpstr>vf/kuk;dra=&amp; izkphu ,oa uohu</vt:lpstr>
      <vt:lpstr>vf/kuk;dra=&amp; izeq[k y{k.k</vt:lpstr>
      <vt:lpstr>vf/kuk;dra=&amp; izeq[k y{k.k</vt:lpstr>
      <vt:lpstr>vf/kuk;dra= ;k rkuk’kkgh ds xq.k </vt:lpstr>
      <vt:lpstr>vf/kuk;dra= ;k rkuk’kkgh ds nks”k </vt:lpstr>
      <vt:lpstr>Unit III</vt:lpstr>
      <vt:lpstr> jkT; ,oa ljdkj </vt:lpstr>
      <vt:lpstr>ljdkj ds vax</vt:lpstr>
      <vt:lpstr>ljdkj ds vax</vt:lpstr>
      <vt:lpstr>O;oLFkkfidk dk egROk</vt:lpstr>
      <vt:lpstr>O;oLFkkfidk dk dk;Z&amp;1</vt:lpstr>
      <vt:lpstr>O;oLFkkfidk dk dk;Z&amp;2</vt:lpstr>
      <vt:lpstr>O;oLFkkfidk dk dk;Z&amp;3</vt:lpstr>
      <vt:lpstr>O;oLFkkfidk dk dk;Z&amp;4</vt:lpstr>
      <vt:lpstr>O;oLFkkfidk dk laxBu&amp;1 </vt:lpstr>
      <vt:lpstr>O;oLFkkfidk dk laxBu&amp;2 </vt:lpstr>
      <vt:lpstr>dk;Zikfydk</vt:lpstr>
      <vt:lpstr>dk;Zikfydk&amp;1 </vt:lpstr>
      <vt:lpstr>dk;Zikfydk&amp;2</vt:lpstr>
      <vt:lpstr>U;k;ikfydk</vt:lpstr>
      <vt:lpstr>U;k;ikfydk ds dk;Z</vt:lpstr>
      <vt:lpstr>U;k;ikfydk dh Lora=rk</vt:lpstr>
      <vt:lpstr>U;k;ikfydk dh Lora=rk</vt:lpstr>
      <vt:lpstr>U;k;ikfydk dh Lora=rk dh j{kk ds mik;</vt:lpstr>
      <vt:lpstr>,dkRed ‘kklu</vt:lpstr>
      <vt:lpstr>la?kkRed ‘kklu</vt:lpstr>
      <vt:lpstr>la?kkRed ‘kklu dh fo’ks”krk,a</vt:lpstr>
      <vt:lpstr>la?kkRed ‘kklu ds xq.k&amp;1</vt:lpstr>
      <vt:lpstr>la?kkRed ‘kklu ds xq.k&amp;2</vt:lpstr>
      <vt:lpstr>la?kkRed ‘kklu ds nks”k&amp;1</vt:lpstr>
      <vt:lpstr>la?kkRed ‘kklu ds nks”k&amp;2</vt:lpstr>
      <vt:lpstr>dk;Zikfydk</vt:lpstr>
      <vt:lpstr>Unit III</vt:lpstr>
      <vt:lpstr>lalnh; 'kklu dh izeq[k fo'ks"krk,a</vt:lpstr>
      <vt:lpstr>lalnh; 'kklu dh izeq[k fo'ks"krk,a</vt:lpstr>
      <vt:lpstr>lalnh; 'kklu ds xq.k</vt:lpstr>
      <vt:lpstr>lalnh; 'kklu ds nks"k</vt:lpstr>
      <vt:lpstr>lalnh; 'kklu ds nks"k</vt:lpstr>
      <vt:lpstr>Unit III</vt:lpstr>
      <vt:lpstr>v/;{kh; ‘kklu iz.kkyh</vt:lpstr>
      <vt:lpstr>v/;{kh; ‘kklu iz.kkyh dh fo’ks”krk,a</vt:lpstr>
      <vt:lpstr>v/;{kh; ‘kklu iz.kkyh ds xq.k</vt:lpstr>
      <vt:lpstr>v/;{kh; ‘kklu iz.kkyh ds nks”k</vt:lpstr>
      <vt:lpstr>v/;{kh; ,oa lalnh; ‘kklu iz.kkyh esa vUrj</vt:lpstr>
      <vt:lpstr>UNIT IV</vt:lpstr>
      <vt:lpstr>tuer</vt:lpstr>
      <vt:lpstr>tuer&amp;vfHkizk;</vt:lpstr>
      <vt:lpstr>tuer fuekZ.k ds lk/ku ,oa mldh vfHkO;fDr</vt:lpstr>
      <vt:lpstr>Ykksdra= essa tuer dk egRo ,oa mi;ksfxrk</vt:lpstr>
      <vt:lpstr>  LoLFk tuer fuekZ.k esa ck/kk,a </vt:lpstr>
      <vt:lpstr>LoLFk tuer fuekZ.k dh vko’;d ifjfLFkfr;ka</vt:lpstr>
      <vt:lpstr>Unit IV</vt:lpstr>
      <vt:lpstr>jktuhfrd ny</vt:lpstr>
      <vt:lpstr>jktuhfrd nyksa dk vFkZ ;k ifjHkk”kk</vt:lpstr>
      <vt:lpstr>jktuhfrd ny ds fuekZ.kd rRo</vt:lpstr>
      <vt:lpstr>yksdra= es jktuhfrd nyksa dk egRo</vt:lpstr>
      <vt:lpstr>Ykksdra= es jktuhfrd nyksa dk dk;Z ;k Hkwfedk </vt:lpstr>
      <vt:lpstr>jktuhfrd nyksa ds xq.k&amp;1</vt:lpstr>
      <vt:lpstr>jktuhfrd nyksa ds xq.k&amp;2</vt:lpstr>
      <vt:lpstr>nyh; i)fr ds nks”k</vt:lpstr>
      <vt:lpstr>ny iz.kkyh ds #i</vt:lpstr>
      <vt:lpstr>Unit IV</vt:lpstr>
      <vt:lpstr>ncko lewg</vt:lpstr>
      <vt:lpstr>ncko lewg ds lk/ku</vt:lpstr>
      <vt:lpstr>Lkelkef;d thou dh leL;k,a ,oa ncko lewg</vt:lpstr>
      <vt:lpstr>ifjHkk”kk</vt:lpstr>
      <vt:lpstr> ncko lewg ds y{k.k </vt:lpstr>
      <vt:lpstr>jktuhfrd ny ,oa ncko lewg esa vUrj</vt:lpstr>
      <vt:lpstr>ncko lewgksa dk oxhZdj.k</vt:lpstr>
      <vt:lpstr>ncko lewgksa dh dk;Ziz.kkyh</vt:lpstr>
      <vt:lpstr>ncko lewg dh Hkwfedk ds fu/kkZjd rRo</vt:lpstr>
      <vt:lpstr>ncko lewg ds nks"k</vt:lpstr>
      <vt:lpstr>ncko lewg ds dk;Z] egRo ;k mi;ksfxrk ;k yksdra= esa Hkwfedk&amp;1</vt:lpstr>
      <vt:lpstr>ncko lewg ds dk;Z] egRo ;k mi;ksfxrk ;k yksdra= esa Hkwfedk&amp;2</vt:lpstr>
      <vt:lpstr>Unit IV</vt:lpstr>
      <vt:lpstr>fuokZpu i)fr</vt:lpstr>
      <vt:lpstr> izfrfuf/kRo dh vko’;drk </vt:lpstr>
      <vt:lpstr> fuokZpu izeq[k ds izdkj </vt:lpstr>
      <vt:lpstr>izR;{k fuokZpu ds xq.k ,oa nks"k </vt:lpstr>
      <vt:lpstr> izR;{k fuokZpu ds xq.k  </vt:lpstr>
      <vt:lpstr>vizR;{k fuokZpu ds nks”k</vt:lpstr>
      <vt:lpstr>fuokZpu {ks=ks ds izdkj</vt:lpstr>
      <vt:lpstr>vYila[;dksa ds izfrfuf/kRo dh i)fr;k¡ </vt:lpstr>
      <vt:lpstr>vkn’kZ izfrfuf/kRo dh ’krsZa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rzvi</dc:creator>
  <cp:lastModifiedBy>hp</cp:lastModifiedBy>
  <cp:revision>353</cp:revision>
  <dcterms:created xsi:type="dcterms:W3CDTF">2001-01-13T03:53:27Z</dcterms:created>
  <dcterms:modified xsi:type="dcterms:W3CDTF">2018-09-10T08:22:26Z</dcterms:modified>
</cp:coreProperties>
</file>