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88.xml" ContentType="application/vnd.openxmlformats-officedocument.presentationml.slide+xml"/>
  <Override PartName="/ppt/slides/slide211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ppt/slides/slide19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s/slide180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s/slide209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78.xml" ContentType="application/vnd.openxmlformats-officedocument.presentationml.slide+xml"/>
  <Override PartName="/ppt/slides/slide19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74.xml" ContentType="application/vnd.openxmlformats-officedocument.presentationml.slide+xml"/>
  <Override PartName="/ppt/slides/slide192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s/slide181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550" r:id="rId1"/>
  </p:sldMasterIdLst>
  <p:notesMasterIdLst>
    <p:notesMasterId r:id="rId213"/>
  </p:notesMasterIdLst>
  <p:handoutMasterIdLst>
    <p:handoutMasterId r:id="rId214"/>
  </p:handoutMasterIdLst>
  <p:sldIdLst>
    <p:sldId id="508" r:id="rId2"/>
    <p:sldId id="511" r:id="rId3"/>
    <p:sldId id="580" r:id="rId4"/>
    <p:sldId id="521" r:id="rId5"/>
    <p:sldId id="525" r:id="rId6"/>
    <p:sldId id="581" r:id="rId7"/>
    <p:sldId id="605" r:id="rId8"/>
    <p:sldId id="584" r:id="rId9"/>
    <p:sldId id="264" r:id="rId10"/>
    <p:sldId id="585" r:id="rId11"/>
    <p:sldId id="586" r:id="rId12"/>
    <p:sldId id="268" r:id="rId13"/>
    <p:sldId id="269" r:id="rId14"/>
    <p:sldId id="270" r:id="rId15"/>
    <p:sldId id="273" r:id="rId16"/>
    <p:sldId id="275" r:id="rId17"/>
    <p:sldId id="276" r:id="rId18"/>
    <p:sldId id="619" r:id="rId19"/>
    <p:sldId id="583" r:id="rId20"/>
    <p:sldId id="277" r:id="rId21"/>
    <p:sldId id="278" r:id="rId22"/>
    <p:sldId id="279" r:id="rId23"/>
    <p:sldId id="280" r:id="rId24"/>
    <p:sldId id="281" r:id="rId25"/>
    <p:sldId id="587" r:id="rId26"/>
    <p:sldId id="407" r:id="rId27"/>
    <p:sldId id="287" r:id="rId28"/>
    <p:sldId id="289" r:id="rId29"/>
    <p:sldId id="588" r:id="rId30"/>
    <p:sldId id="290" r:id="rId31"/>
    <p:sldId id="291" r:id="rId32"/>
    <p:sldId id="293" r:id="rId33"/>
    <p:sldId id="295" r:id="rId34"/>
    <p:sldId id="296" r:id="rId35"/>
    <p:sldId id="297" r:id="rId36"/>
    <p:sldId id="589" r:id="rId37"/>
    <p:sldId id="486" r:id="rId38"/>
    <p:sldId id="410" r:id="rId39"/>
    <p:sldId id="412" r:id="rId40"/>
    <p:sldId id="482" r:id="rId41"/>
    <p:sldId id="413" r:id="rId42"/>
    <p:sldId id="411" r:id="rId43"/>
    <p:sldId id="409" r:id="rId44"/>
    <p:sldId id="620" r:id="rId45"/>
    <p:sldId id="330" r:id="rId46"/>
    <p:sldId id="331" r:id="rId47"/>
    <p:sldId id="333" r:id="rId48"/>
    <p:sldId id="332" r:id="rId49"/>
    <p:sldId id="334" r:id="rId50"/>
    <p:sldId id="335" r:id="rId51"/>
    <p:sldId id="621" r:id="rId52"/>
    <p:sldId id="622" r:id="rId53"/>
    <p:sldId id="336" r:id="rId54"/>
    <p:sldId id="337" r:id="rId55"/>
    <p:sldId id="623" r:id="rId56"/>
    <p:sldId id="624" r:id="rId57"/>
    <p:sldId id="338" r:id="rId58"/>
    <p:sldId id="339" r:id="rId59"/>
    <p:sldId id="340" r:id="rId60"/>
    <p:sldId id="341" r:id="rId61"/>
    <p:sldId id="342" r:id="rId62"/>
    <p:sldId id="576" r:id="rId63"/>
    <p:sldId id="626" r:id="rId64"/>
    <p:sldId id="627" r:id="rId65"/>
    <p:sldId id="628" r:id="rId66"/>
    <p:sldId id="625" r:id="rId67"/>
    <p:sldId id="575" r:id="rId68"/>
    <p:sldId id="343" r:id="rId69"/>
    <p:sldId id="344" r:id="rId70"/>
    <p:sldId id="345" r:id="rId71"/>
    <p:sldId id="346" r:id="rId72"/>
    <p:sldId id="347" r:id="rId73"/>
    <p:sldId id="630" r:id="rId74"/>
    <p:sldId id="629" r:id="rId75"/>
    <p:sldId id="484" r:id="rId76"/>
    <p:sldId id="483" r:id="rId77"/>
    <p:sldId id="500" r:id="rId78"/>
    <p:sldId id="616" r:id="rId79"/>
    <p:sldId id="492" r:id="rId80"/>
    <p:sldId id="494" r:id="rId81"/>
    <p:sldId id="495" r:id="rId82"/>
    <p:sldId id="496" r:id="rId83"/>
    <p:sldId id="497" r:id="rId84"/>
    <p:sldId id="498" r:id="rId85"/>
    <p:sldId id="348" r:id="rId86"/>
    <p:sldId id="502" r:id="rId87"/>
    <p:sldId id="503" r:id="rId88"/>
    <p:sldId id="504" r:id="rId89"/>
    <p:sldId id="349" r:id="rId90"/>
    <p:sldId id="506" r:id="rId91"/>
    <p:sldId id="507" r:id="rId92"/>
    <p:sldId id="505" r:id="rId93"/>
    <p:sldId id="535" r:id="rId94"/>
    <p:sldId id="536" r:id="rId95"/>
    <p:sldId id="537" r:id="rId96"/>
    <p:sldId id="539" r:id="rId97"/>
    <p:sldId id="538" r:id="rId98"/>
    <p:sldId id="350" r:id="rId99"/>
    <p:sldId id="351" r:id="rId100"/>
    <p:sldId id="352" r:id="rId101"/>
    <p:sldId id="540" r:id="rId102"/>
    <p:sldId id="541" r:id="rId103"/>
    <p:sldId id="542" r:id="rId104"/>
    <p:sldId id="353" r:id="rId105"/>
    <p:sldId id="354" r:id="rId106"/>
    <p:sldId id="355" r:id="rId107"/>
    <p:sldId id="356" r:id="rId108"/>
    <p:sldId id="357" r:id="rId109"/>
    <p:sldId id="359" r:id="rId110"/>
    <p:sldId id="358" r:id="rId111"/>
    <p:sldId id="362" r:id="rId112"/>
    <p:sldId id="360" r:id="rId113"/>
    <p:sldId id="363" r:id="rId114"/>
    <p:sldId id="365" r:id="rId115"/>
    <p:sldId id="543" r:id="rId116"/>
    <p:sldId id="499" r:id="rId117"/>
    <p:sldId id="544" r:id="rId118"/>
    <p:sldId id="545" r:id="rId119"/>
    <p:sldId id="547" r:id="rId120"/>
    <p:sldId id="546" r:id="rId121"/>
    <p:sldId id="549" r:id="rId122"/>
    <p:sldId id="550" r:id="rId123"/>
    <p:sldId id="548" r:id="rId124"/>
    <p:sldId id="551" r:id="rId125"/>
    <p:sldId id="552" r:id="rId126"/>
    <p:sldId id="553" r:id="rId127"/>
    <p:sldId id="317" r:id="rId128"/>
    <p:sldId id="596" r:id="rId129"/>
    <p:sldId id="597" r:id="rId130"/>
    <p:sldId id="555" r:id="rId131"/>
    <p:sldId id="318" r:id="rId132"/>
    <p:sldId id="557" r:id="rId133"/>
    <p:sldId id="556" r:id="rId134"/>
    <p:sldId id="558" r:id="rId135"/>
    <p:sldId id="560" r:id="rId136"/>
    <p:sldId id="561" r:id="rId137"/>
    <p:sldId id="617" r:id="rId138"/>
    <p:sldId id="618" r:id="rId139"/>
    <p:sldId id="599" r:id="rId140"/>
    <p:sldId id="600" r:id="rId141"/>
    <p:sldId id="562" r:id="rId142"/>
    <p:sldId id="563" r:id="rId143"/>
    <p:sldId id="614" r:id="rId144"/>
    <p:sldId id="601" r:id="rId145"/>
    <p:sldId id="615" r:id="rId146"/>
    <p:sldId id="603" r:id="rId147"/>
    <p:sldId id="565" r:id="rId148"/>
    <p:sldId id="566" r:id="rId149"/>
    <p:sldId id="567" r:id="rId150"/>
    <p:sldId id="568" r:id="rId151"/>
    <p:sldId id="569" r:id="rId152"/>
    <p:sldId id="570" r:id="rId153"/>
    <p:sldId id="571" r:id="rId154"/>
    <p:sldId id="602" r:id="rId155"/>
    <p:sldId id="367" r:id="rId156"/>
    <p:sldId id="368" r:id="rId157"/>
    <p:sldId id="572" r:id="rId158"/>
    <p:sldId id="606" r:id="rId159"/>
    <p:sldId id="604" r:id="rId160"/>
    <p:sldId id="608" r:id="rId161"/>
    <p:sldId id="609" r:id="rId162"/>
    <p:sldId id="427" r:id="rId163"/>
    <p:sldId id="373" r:id="rId164"/>
    <p:sldId id="375" r:id="rId165"/>
    <p:sldId id="593" r:id="rId166"/>
    <p:sldId id="376" r:id="rId167"/>
    <p:sldId id="610" r:id="rId168"/>
    <p:sldId id="380" r:id="rId169"/>
    <p:sldId id="383" r:id="rId170"/>
    <p:sldId id="381" r:id="rId171"/>
    <p:sldId id="382" r:id="rId172"/>
    <p:sldId id="384" r:id="rId173"/>
    <p:sldId id="385" r:id="rId174"/>
    <p:sldId id="386" r:id="rId175"/>
    <p:sldId id="387" r:id="rId176"/>
    <p:sldId id="611" r:id="rId177"/>
    <p:sldId id="371" r:id="rId178"/>
    <p:sldId id="377" r:id="rId179"/>
    <p:sldId id="594" r:id="rId180"/>
    <p:sldId id="372" r:id="rId181"/>
    <p:sldId id="378" r:id="rId182"/>
    <p:sldId id="379" r:id="rId183"/>
    <p:sldId id="612" r:id="rId184"/>
    <p:sldId id="388" r:id="rId185"/>
    <p:sldId id="389" r:id="rId186"/>
    <p:sldId id="390" r:id="rId187"/>
    <p:sldId id="613" r:id="rId188"/>
    <p:sldId id="392" r:id="rId189"/>
    <p:sldId id="393" r:id="rId190"/>
    <p:sldId id="394" r:id="rId191"/>
    <p:sldId id="395" r:id="rId192"/>
    <p:sldId id="396" r:id="rId193"/>
    <p:sldId id="397" r:id="rId194"/>
    <p:sldId id="398" r:id="rId195"/>
    <p:sldId id="399" r:id="rId196"/>
    <p:sldId id="400" r:id="rId197"/>
    <p:sldId id="445" r:id="rId198"/>
    <p:sldId id="446" r:id="rId199"/>
    <p:sldId id="447" r:id="rId200"/>
    <p:sldId id="449" r:id="rId201"/>
    <p:sldId id="450" r:id="rId202"/>
    <p:sldId id="451" r:id="rId203"/>
    <p:sldId id="452" r:id="rId204"/>
    <p:sldId id="453" r:id="rId205"/>
    <p:sldId id="454" r:id="rId206"/>
    <p:sldId id="455" r:id="rId207"/>
    <p:sldId id="456" r:id="rId208"/>
    <p:sldId id="457" r:id="rId209"/>
    <p:sldId id="401" r:id="rId210"/>
    <p:sldId id="591" r:id="rId211"/>
    <p:sldId id="590" r:id="rId2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Kruti Dev 010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76" autoAdjust="0"/>
  </p:normalViewPr>
  <p:slideViewPr>
    <p:cSldViewPr>
      <p:cViewPr>
        <p:scale>
          <a:sx n="87" d="100"/>
          <a:sy n="87" d="100"/>
        </p:scale>
        <p:origin x="-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201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16" Type="http://schemas.openxmlformats.org/officeDocument/2006/relationships/viewProps" Target="viewProps.xml"/><Relationship Id="rId211" Type="http://schemas.openxmlformats.org/officeDocument/2006/relationships/slide" Target="slides/slide210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slide" Target="slides/slide205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21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12" Type="http://schemas.openxmlformats.org/officeDocument/2006/relationships/slide" Target="slides/slide21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slide" Target="slides/slide206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3" Type="http://schemas.openxmlformats.org/officeDocument/2006/relationships/notesMaster" Target="notesMasters/notesMaster1.xml"/><Relationship Id="rId218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handoutMaster" Target="handoutMasters/handoutMaster1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presProps" Target="presProps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C75D3-5929-460E-8D2A-97246EAC8246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837FE-C52F-40F3-A94B-F3B366D80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E297CA0-48A3-4F77-ACB7-0BAB96999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297CA0-48A3-4F77-ACB7-0BAB96999BA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Savinay Avagya andolan</a:t>
            </a:r>
          </a:p>
        </p:txBody>
      </p:sp>
      <p:sp>
        <p:nvSpPr>
          <p:cNvPr id="206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2BFB-3229-479E-BC84-C39C287A42C2}" type="slidenum">
              <a:rPr lang="en-US" smtClean="0"/>
              <a:pPr/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7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7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F6D1EC-5982-4CD3-B186-31C38757397E}" type="slidenum">
              <a:rPr lang="en-US" smtClean="0"/>
              <a:pPr/>
              <a:t>69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14C1-EE48-4A90-AF15-7887E851F58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6D5F-E442-4B7C-B1FC-4A634E3D6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F826E-A57D-4DE3-9148-171482A2A1B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A3C2A-B2E0-4FB2-AC60-D6DD7F10B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249C2-43B4-4AF5-B904-2A9D03CD433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ABC82-95DE-4C41-936C-1514F0FE4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CCD8B-6ED8-48CF-B8A5-8B2D338E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0C41E-5236-4E87-80A9-1FEC9DDBDD0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8463E-322E-48FF-A049-714F7854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65EE1-FADD-4927-8FE1-4CFD8A0A6F6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D6CA-5873-4403-8EDD-A8F3D14B1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C8570-6B72-457C-A5F0-CBCB8E2D879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7DEC-5E19-423F-8142-7C1DAA9184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542D9-CC94-4D43-AC6E-7252A57A9EA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D2CFF-06FE-4833-8A36-97063EB85C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49675-36AF-4AD8-847C-7CE291BAEA0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2440-91D8-4EB0-946C-CC995FB75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3DB7-3F9C-4EAB-B75C-1186E6A35B0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CFBE2-E48C-4B5B-B023-A07DEEDD2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29BAE-E89F-440A-9545-EC8F840A6CB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68801-F278-4DEA-B7BF-9B9E2B133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A1B604-3D6E-46A2-8F51-E9B79304A2C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73931D4-32D9-4897-8545-16370171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51" r:id="rId1"/>
    <p:sldLayoutId id="2147486552" r:id="rId2"/>
    <p:sldLayoutId id="2147486553" r:id="rId3"/>
    <p:sldLayoutId id="2147486554" r:id="rId4"/>
    <p:sldLayoutId id="2147486555" r:id="rId5"/>
    <p:sldLayoutId id="2147486556" r:id="rId6"/>
    <p:sldLayoutId id="2147486557" r:id="rId7"/>
    <p:sldLayoutId id="2147486558" r:id="rId8"/>
    <p:sldLayoutId id="2147486559" r:id="rId9"/>
    <p:sldLayoutId id="2147486560" r:id="rId10"/>
    <p:sldLayoutId id="2147486561" r:id="rId11"/>
  </p:sldLayoutIdLst>
  <p:transition spd="med">
    <p:wheel spokes="2"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slide" Target="slide95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77813"/>
            <a:ext cx="7620000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B. A. 1st Year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dirty="0" smtClean="0"/>
              <a:t>(Political Science)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dirty="0" smtClean="0"/>
              <a:t>Paper- II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dirty="0" err="1" smtClean="0">
                <a:latin typeface="Kruti Dev 011" pitchFamily="2" charset="0"/>
              </a:rPr>
              <a:t>jk“Vªh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vkUnksyu</a:t>
            </a:r>
            <a:r>
              <a:rPr lang="en-US" sz="3600" dirty="0" smtClean="0">
                <a:latin typeface="Kruti Dev 011" pitchFamily="2" charset="0"/>
              </a:rPr>
              <a:t> ,</a:t>
            </a:r>
            <a:r>
              <a:rPr lang="en-US" sz="3600" dirty="0" err="1" smtClean="0">
                <a:latin typeface="Kruti Dev 011" pitchFamily="2" charset="0"/>
              </a:rPr>
              <a:t>oa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Hkkjr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lafo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kku</a:t>
            </a:r>
            <a:endParaRPr lang="en-US" sz="3600" dirty="0" smtClean="0">
              <a:latin typeface="Kruti Dev 011" pitchFamily="2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dirty="0" smtClean="0"/>
              <a:t>NATIONAL MOVEMENT &amp; CONSTITUTION OF INDIA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CEEB82-2701-4545-A721-7117240480F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fczfV’k jkt&amp;2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1750&amp;1850 rd Hkkjr ds cM+s HkwHkkx ij dEiuh dk 'kklu LFkkfir gks x;kA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MygkSth dh gM+i uhfrA ns'kh 'kkldks ls nqO;Zogkj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/kekZUrj.k ls vkdzks'kA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1384D7-5FDE-452E-B99B-6D3F686CE06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ekSfyd drZO;&amp;1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lafo/kku es ekSfyd drZO; dk mYys[k ughaA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42 osa lafo/kku la'kks/ku ls Hkkx 4 ds i'pkr Hkkx ¼4d ½ tksM+k x;kA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10 ekSfyd drZO; tksM+s x,A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2002 es vfHkHkkodksa ds fy, 6 ls 14 o"kZ ds cPpks dks f'k{kk dk volj iznku djus dk drZO; tksM+k x;kA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11 ekSfyd drZO; gSaA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2DEB3-4CA2-4CE2-A962-B106CB6CC45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ekSfyd drZO;&amp;2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1&amp; lafo/kku dk ikyu rFkk mlds vkn’kksZa] laLFkkvksa vkSj jk”Vªh; izrhdksa dk ikyu djuk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2&amp; jk”Vªh; vkUnksyu ds izsjd vkn’kksZa dk ikyu djuk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3&amp; Hkkjr dh lEizHkqrk] ,drk vkSj v[k.Mrk dh j{kk djuk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4&amp; ns’k dh j{kk ,oa jk”Vªlsok</a:t>
            </a:r>
          </a:p>
          <a:p>
            <a:pPr marL="514350" indent="-514350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5&amp; Hkkjr ds yksxksa esa lejlrk vkSj Hkzkr`Ro dh Hkkouk dk fodkl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4E31A0-D5F4-4518-B084-4987EC91CCB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ekSfyd drZO;&amp;3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6&amp; lefUor lk&gt;k laLd`fr vkSj Hkzkr`Ro dh Hkkouk dk fodkl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7&amp; izkd``frd i;kZoj.k dh j{kk vkSj lHkh izkf.k;ksa ds izfr n;k Hkko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8&amp; oSKkfud n`f”Vdksa.k] ekuookn vkSj KkuktZu dk fodkl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9&amp; lkoZtfud lEifRr dh lqj{kk o fgalk ls nwj jguk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29771-E4D3-4235-8B79-2ABDF23EBF9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ekSfyd drZO;&amp;4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10&amp; O;fDrxr ,oa lkewfgd mRd”kZ dk iz;kl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11&amp; 86 osa lafo/kku la’kks/ku 2002 ds vk/kkj ij vuq0 51 d dks la’kksf/kr djrs gq, 11 oka ekSfyd drZO; tksM+k x;kA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ekrk firk ;k laj{kd dk drZO; gksxk fd 6 ls 14 o”kZ dh vk;q ds vius cPpksa dks f’k{kk ds fy;s volj iznku djsaA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7AA58-D929-4E1B-AD1A-57E318A006E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ds uhfr funs'kd rRo&amp;1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Hkkjrh; lafo/kku ds pkSFks Hkkx ds vuqPNsn 36 ls 51 rd uhfr funs'kd rRo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fofo/k ljdkjh ,oa v/kZljdkjh vfHkdj.kks ds uke tkjh funsZ'k gSaA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dkuwuh 'kfDr ugha A jkT; ck/; ugh dj ldrk gSA</a:t>
            </a:r>
          </a:p>
          <a:p>
            <a:pPr eaLnBrk="1" hangingPunct="1"/>
            <a:endParaRPr lang="en-US" sz="36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19E62-7A7C-40B1-8CE8-F761394A1CC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ds uhfr funs'kd rRo&amp;2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US" smtClean="0">
                <a:latin typeface="Kruti Dev 011" pitchFamily="2" charset="0"/>
              </a:rPr>
              <a:t>bu rRoksa dks lafo/kku es LFkku fn, tkus dk mn~ns'; vkfFkZd yksdra= LFkkfir djukA</a:t>
            </a:r>
          </a:p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latin typeface="Kruti Dev 011" pitchFamily="2" charset="0"/>
              </a:rPr>
              <a:t>							&amp; Mk0 vEcsMdj</a:t>
            </a:r>
          </a:p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"/>
              <a:defRPr/>
            </a:pPr>
            <a:r>
              <a:rPr lang="en-US" smtClean="0">
                <a:latin typeface="Kruti Dev 011" pitchFamily="2" charset="0"/>
              </a:rPr>
              <a:t>izks0 ik;yh ds vuqlkj&amp;</a:t>
            </a:r>
          </a:p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latin typeface="Kruti Dev 011" pitchFamily="2" charset="0"/>
              </a:rPr>
              <a:t>		 funs'kd rRo Hkkjrh; iz'kkldks ds vkpj.k ds fl}kUr gSA</a:t>
            </a:r>
          </a:p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mtClean="0">
                <a:latin typeface="Kruti Dev 011" pitchFamily="2" charset="0"/>
              </a:rPr>
              <a:t>		 jkT; dh Hkkoh uhfr;ksa dk fuekZ.k djuk] ftlls Hkkjrh; lafo/kku es of.kZr mn~ns';ks ] lkekftd] vkfFkZd ,oa jktuhfrd U;k; dks ewrZ #i fn;k tk ldsA </a:t>
            </a:r>
          </a:p>
          <a:p>
            <a:pPr marL="533400" indent="-533400" eaLnBrk="1" fontAlgn="auto" hangingPunct="1"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"/>
              <a:defRPr/>
            </a:pPr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E34CF2-C4E1-4321-8059-A4549970F1D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ds uhfr funs'kd rRo&amp;3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1&amp; yksdY;k.kdkjh rFkk lektoknh jkT; dh LFkkiuk djus okys rRo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2&amp; vkfFkZd lqj{kk lEcU/kh rRo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3&amp; lkekftd fgr ,oa f'k{kk lEcU/kh rRo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4&amp; 'kklu ,oa U;k; lEcU/kh rRo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5&amp; jk"Vªh; egRo ds Lekjdksa] LFkkuks] rFkk oLrqvks ds laj{k.k lEcU/kh rRo</a:t>
            </a:r>
          </a:p>
          <a:p>
            <a:pPr marL="533400" indent="-533400" eaLnBrk="1" hangingPunct="1">
              <a:buFont typeface="Wingdings" pitchFamily="2" charset="2"/>
              <a:buNone/>
            </a:pPr>
            <a:r>
              <a:rPr lang="en-US" smtClean="0">
                <a:latin typeface="Kruti Dev 011" pitchFamily="2" charset="0"/>
              </a:rPr>
              <a:t>6&amp; vUrjkZ"Vªh; 'kkfUr o lqj{kk lEcU/kh rRo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D5BF33-C710-4880-A5F9-34AF05D964C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latin typeface="Kruti Dev 011" pitchFamily="2" charset="0"/>
              </a:rPr>
              <a:t>uhfr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funs'kd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rRoksa</a:t>
            </a:r>
            <a:r>
              <a:rPr lang="en-US" sz="3600" dirty="0" smtClean="0">
                <a:latin typeface="Kruti Dev 011" pitchFamily="2" charset="0"/>
              </a:rPr>
              <a:t> ,</a:t>
            </a:r>
            <a:r>
              <a:rPr lang="en-US" sz="3600" dirty="0" err="1" smtClean="0">
                <a:latin typeface="Kruti Dev 011" pitchFamily="2" charset="0"/>
              </a:rPr>
              <a:t>oa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ekSfyd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kdkjks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vUrj</a:t>
            </a:r>
            <a:endParaRPr lang="en-US" sz="3600" dirty="0" smtClean="0">
              <a:latin typeface="Kruti Dev 011" pitchFamily="2" charset="0"/>
            </a:endParaRPr>
          </a:p>
        </p:txBody>
      </p:sp>
      <p:sp>
        <p:nvSpPr>
          <p:cNvPr id="98307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Kruti Dev 011" pitchFamily="2" charset="0"/>
              </a:rPr>
              <a:t>ekSfyd vf/kdkj U;k;ky; }kjk ykxw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eq[; mnns'; lkekftd Lora=rk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udkjkRed fd jkT; D;k u djs 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lhfer {ks=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ladVdky es LFkfxr ;k lhfer fd;s tk ldrs gSaA 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dkuwuh egRo gSA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jkT; ds orZeku ls lEc)</a:t>
            </a:r>
          </a:p>
        </p:txBody>
      </p:sp>
      <p:sp>
        <p:nvSpPr>
          <p:cNvPr id="9830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latin typeface="Kruti Dev 011" pitchFamily="2" charset="0"/>
              </a:rPr>
              <a:t>uhfr funs'kd rRo ugha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vkfFkZd Lora=rk ewy mnns';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ldkjkRed fd D;k djsaA</a:t>
            </a:r>
          </a:p>
          <a:p>
            <a:pPr eaLnBrk="1" hangingPunct="1"/>
            <a:endParaRPr lang="en-US" sz="2400" smtClean="0">
              <a:latin typeface="Kruti Dev 011" pitchFamily="2" charset="0"/>
            </a:endParaRP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O;kid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lnSo jkT; dks funsZf'kr djrs gSaA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uSfrd vkns'k ek= gSaA</a:t>
            </a:r>
          </a:p>
          <a:p>
            <a:pPr eaLnBrk="1" hangingPunct="1"/>
            <a:r>
              <a:rPr lang="en-US" sz="2400" smtClean="0">
                <a:latin typeface="Kruti Dev 011" pitchFamily="2" charset="0"/>
              </a:rPr>
              <a:t>jkT; ds Hkfo"; ls lEc)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D9EF37-6302-4B2E-9D4A-F1F3272077D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AD6CA-5873-4403-8EDD-A8F3D14B1139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la?kh; O;oLFkk</a:t>
            </a:r>
          </a:p>
        </p:txBody>
      </p:sp>
      <p:sp>
        <p:nvSpPr>
          <p:cNvPr id="9933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Lo#i es la?kkRed rFkk Hkkouk es ,dkRed gSA   						&amp;izks0 Mh0 ,u0 cuthZ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dk lafo/kku u rks iw.kZr;k la?kkRed gS vkSj u gh iw.kZr;k ,dkRed gS ysfdu nksuks dk lfeJ.k gS                               					&amp;Mh0Mh0 </a:t>
            </a:r>
            <a:r>
              <a:rPr lang="en-US" smtClean="0">
                <a:latin typeface="Kruti Dev 010" pitchFamily="2" charset="0"/>
              </a:rPr>
              <a:t>clq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FA1902-C0CC-47D5-975E-507C5FDF191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la?k D;ks\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/keZ] Hkk"kk] laLd`fr] vkpkj fopkj dh n`f"V ls fofo/krkvks okyk ns'kA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lafo/kku fuekZrkvks us la?kh; O;oLFkk dks viuk;kA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la?kokn lhfer ljdkj dk fl)kUr gS ftles dsUnzh; ljdkj ,oa jkT; ljdkj ds e/; 'kfDr;ks dks lhfer dj fn;k tkrk gSA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auto">
          <a:xfrm flipH="1">
            <a:off x="1981200" y="5638800"/>
            <a:ext cx="46038" cy="6858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B95ABE-6FBF-469E-9D82-7350D99221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fczfV’k jkt&amp;3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vkfFkZd 'kks"k.k ls d`"kd] Jfed ,oa O;kikjh dh fLFkfr [kjkc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Hkkjrh; lSfudksa ls vaxzst vf/kdkfj;ksa dk [kjkc O;ogkjA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dkjrwl dks fpduk djus ds fy;s xk; ,oa lwvj dh pchZ ds iz;ksx ls Hkkjh vlUrks"kA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1857 dh dzkfUr</a:t>
            </a:r>
          </a:p>
          <a:p>
            <a:pPr eaLnBrk="1" hangingPunct="1"/>
            <a:endParaRPr lang="en-US" sz="3600" smtClean="0">
              <a:latin typeface="Kruti Dev 010" pitchFamily="2" charset="0"/>
            </a:endParaRPr>
          </a:p>
          <a:p>
            <a:pPr eaLnBrk="1" hangingPunct="1"/>
            <a:endParaRPr lang="en-US" sz="36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BB51F7-6026-49BE-9B86-6F943DBED33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dh la?kh; fo'ks"krk,¡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 jkT;ks dk la?k gksxkA</a:t>
            </a:r>
          </a:p>
          <a:p>
            <a:pPr eaLnBrk="1" hangingPunct="1"/>
            <a:endParaRPr lang="en-US" sz="3600" smtClean="0">
              <a:latin typeface="Kruti Dev 011" pitchFamily="2" charset="0"/>
            </a:endParaRP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Lak?k jkT;ks ds le&gt;kSrs dk ifj.kke ugh vr% jkT;ks dks la?k ls vyx gksus dk vf/kdkj ugha gSA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Hkkjrh; jkT; es 29 jkT; ,oa 7 la?kh; {ks= gSA</a:t>
            </a:r>
            <a:r>
              <a:rPr lang="en-US" smtClean="0">
                <a:latin typeface="Kruti Dev 011" pitchFamily="2" charset="0"/>
              </a:rPr>
              <a:t> </a:t>
            </a:r>
          </a:p>
        </p:txBody>
      </p:sp>
      <p:sp>
        <p:nvSpPr>
          <p:cNvPr id="101380" name="AutoShape 4">
            <a:hlinkClick r:id="rId2" action="ppaction://hlinksldjump"/>
          </p:cNvPr>
          <p:cNvSpPr>
            <a:spLocks noChangeArrowheads="1"/>
          </p:cNvSpPr>
          <p:nvPr/>
        </p:nvSpPr>
        <p:spPr bwMode="auto">
          <a:xfrm flipH="1">
            <a:off x="1981200" y="5638800"/>
            <a:ext cx="46038" cy="457200"/>
          </a:xfrm>
          <a:prstGeom prst="lef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1F8021-1113-4F86-BB2E-AA5F697EB1A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ds la?kkRed y{k.k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'kfDr;ks dk foHkktu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Lakfo/kku dh loksZPprk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Lora= mPpre U;k;ky;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fyf[kr vkSj dBksj lafo/kku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mPp lnu jkT;ks dk lnu</a:t>
            </a: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 flipH="1">
            <a:off x="1981200" y="5638800"/>
            <a:ext cx="46038" cy="6096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E4B0B0-D9F3-4148-B560-BCE65CE30FD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ds ,dkRed y{k.k&amp;1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bdgjh ukxfjdrk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'kfDr;ks dk caVokjk dsUnz ds i{k es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la?k ,oa jkT;ks ds fy, ,d lafo/kku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dsUnz jkT; dh lhekvks es ifjorZu djus es leFkZ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,dhd`r U;k; O;oLFkk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ladV dky es ,dkRed 'kklu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latin typeface="Kruti Dev 010" pitchFamily="2" charset="0"/>
            </a:endParaRPr>
          </a:p>
        </p:txBody>
      </p:sp>
      <p:sp>
        <p:nvSpPr>
          <p:cNvPr id="103428" name="AutoShape 4"/>
          <p:cNvSpPr>
            <a:spLocks noChangeArrowheads="1"/>
          </p:cNvSpPr>
          <p:nvPr/>
        </p:nvSpPr>
        <p:spPr bwMode="auto">
          <a:xfrm flipH="1">
            <a:off x="2011363" y="5638800"/>
            <a:ext cx="46037" cy="914400"/>
          </a:xfrm>
          <a:prstGeom prst="lef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A1C8D-FADD-40A8-AE83-B10AB40B66C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ds ,dkRed y{k.k&amp;2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egRoiw.kZ fo"k;ks es ,dhd`r O;oLFkk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jkT;iky dh fu;qfDr jk"Vªifr ds }kjk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jkT;ks dks jkT;lHkk es leku izfrfuf/kRo ugha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dsUnz dh leUo;dkjh Hkwfedk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vis{kkd`r lqifjorZuh; lafo/kku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AF7EC8-8E2E-45AD-B322-1213C64DECD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la?kokn dh izd`fr 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lg;ksxh la?kokn </a:t>
            </a:r>
          </a:p>
          <a:p>
            <a:pPr eaLnBrk="1" hangingPunct="1"/>
            <a:endParaRPr lang="en-US" sz="4000" smtClean="0">
              <a:latin typeface="Kruti Dev 011" pitchFamily="2" charset="0"/>
            </a:endParaRP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,dkRed la?kokn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lkSnsckth okyh la?kh; O;oLFkk </a:t>
            </a:r>
          </a:p>
        </p:txBody>
      </p:sp>
      <p:sp>
        <p:nvSpPr>
          <p:cNvPr id="1054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(</a:t>
            </a:r>
            <a:r>
              <a:rPr lang="en-US" smtClean="0">
                <a:latin typeface="Kruti Dev 010" pitchFamily="2" charset="0"/>
              </a:rPr>
              <a:t> </a:t>
            </a:r>
            <a:r>
              <a:rPr lang="en-US" smtClean="0">
                <a:latin typeface="Arial" charset="0"/>
              </a:rPr>
              <a:t>Co- Oprative Federalism)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(Unitarian Federalism)</a:t>
            </a:r>
          </a:p>
          <a:p>
            <a:pPr eaLnBrk="1" hangingPunct="1"/>
            <a:endParaRPr lang="en-US" smtClean="0">
              <a:latin typeface="Arial" charset="0"/>
            </a:endParaRPr>
          </a:p>
          <a:p>
            <a:pPr eaLnBrk="1" hangingPunct="1"/>
            <a:r>
              <a:rPr lang="en-US" smtClean="0">
                <a:latin typeface="Arial" charset="0"/>
              </a:rPr>
              <a:t>(Bargaining Federalism)</a:t>
            </a:r>
          </a:p>
          <a:p>
            <a:pPr eaLnBrk="1" hangingPunct="1"/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AEA9D4-529B-47CB-BACF-DA618CD5CC4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AD6CA-5873-4403-8EDD-A8F3D14B1139}" type="slidenum">
              <a:rPr lang="en-US" smtClean="0"/>
              <a:pPr>
                <a:defRPr/>
              </a:pPr>
              <a:t>114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lEcU/k&amp;1</a:t>
            </a:r>
          </a:p>
        </p:txBody>
      </p:sp>
      <p:sp>
        <p:nvSpPr>
          <p:cNvPr id="1064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ds e/; lkeatL;iw.kZ lEcU/k LFkkfir djus okyh la?k iz.kkyh dks lgdkjh la?kokn dgrs gSaA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esa dsUnz ,oa jkT;ksa ds chp ‘kfDr;ksa ds foHkktu dh ,d lqfuf’pr ,oa lqLi”V ;kstuk cuk;h x;h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vejhdk esa dsUnz dh ‘kfDr;ksa dk Li”V mYys[k fd;k x;k gSA vo’ks”k ‘kfDr;ka jkT;ksa dks nh x;h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38DB02-6886-4111-BB01-D9E47080549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lEcU/k</a:t>
            </a:r>
          </a:p>
        </p:txBody>
      </p:sp>
      <p:sp>
        <p:nvSpPr>
          <p:cNvPr id="1075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ds e/; fo/kk;h lEcU/k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dsUnz jkT; ds e/; iz’kklfud lEcU/k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dsUnz jkT; ds e/; foRrh; lEcU/k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0CCEB-7C13-489D-B00E-7B350B08F9B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 jkT; ds e/; fo/kk;h lEcU/k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la?kh; lwph esa jk”Vªh; egRo ds 97 fo”k;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lwph esa {ks=h; egRo ds 66 fo”k;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leorhZ lwph esa la?kh; ,oa {ks=h; egRo ds 47 fo”k; gSaA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dukMk ds leku vo’ks”k fo”k; ds lEcU/k esa dkuwu fuekZ.k dh ‘kfDr dsUnz dks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F0F7F7-7FA7-4C52-901B-1A41BAF0BCF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 &amp;jkT; ds e/; iz’kklfud lEcU/k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ds X;kjgosa Hkkx ds nwljs v/;k; esa dsUnz jkT; ds e/; iz’kklfud lEcU/kksa ij ppkZ dh x;h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vuq0 73 ds vuqlkj dsUnz dh iz’kkldh; ‘kfDr mu fo”k;ksa rd lhfer gS ftu ij laln dks dkuwu fuekZ.k dk vf/kdkj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AABA8-7F55-4002-9CDE-AC1ED64FB6A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&amp;jkT; ds e/; iz’kklfud lEcU/k</a:t>
            </a:r>
          </a:p>
        </p:txBody>
      </p:sp>
      <p:sp>
        <p:nvSpPr>
          <p:cNvPr id="110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vuq 162 ds vuqlkj jkT; lwph ds fo”k;ksa ij iz’kkldh; ‘kfDr;ka vf/kdkj jkT;ksa dks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leorhZ lwph ij jkT;ksa dks iz’kklfud ‘kfDr fdUrq dsUnz dh iz’kklfud ‘kfDr;ksa ls lhfer tks lafo/kku ;k lalnh; fof/k }kjk iznRr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11CED6-2980-4797-A47F-F4DF48E815E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 esa jk"Vªh; vkUnksyu ds mn; ds dkj.k&amp;1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1857 dk Lorarzrk laxzke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fczfV'k 'kklu esa jktuhfrd ,drk dh LFkkiuk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/kkfeZd ,oa lkekftd lq/kkjdks }kjk /kkfeZd ,oa lkekftd iqutkZxj.k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;wjksih; fo}kuksa ds }kjk ,sfrgkfld vuqla/kku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D0D4F7-6894-4E38-9861-9B565BC7872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fooknkLin iz’kklfud ekeys</a:t>
            </a:r>
          </a:p>
        </p:txBody>
      </p:sp>
      <p:sp>
        <p:nvSpPr>
          <p:cNvPr id="1116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jkT;iky dk in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ukSdj’kkgh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dkuwu vkSj O;oLFkk ds ekeys esa dsUnz dk jkT;ksa dks funsZ’k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vkfFkZd fu;kstu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AC3ABC-0EC2-4627-A892-5EE638B540A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 jkT; ds e/; foRrh; lEcU/k&amp;1</a:t>
            </a:r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ds vk; ds lzksr lhfer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dsUnh; vuqnku ij fuHkZj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jkT;ksaa dh _.kxzLrrk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vUrjkZT;h; O;kikj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FE23C-2E9B-4DED-B625-6297276CDEE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 jkT; ds e/; foRrh; lEcU/k&amp;2</a:t>
            </a:r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laoS/kkfud izko/kku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dj fu/kkZj.k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lgk;rk vuqnku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_.k ysus lEcU/kh izko/kku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djksa ls foeqfDr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fu;a=d ,oa egkys[kkijh{kd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 foRrh; ladVdky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9C8763-1764-42F6-80A4-EAA81F8792A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lEcU/k</a:t>
            </a:r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izks0 ,e0 oh0 ik;yh ds ‘kCnksa esa ^^ orZeku fLFkfr esa jkT;ksa ds ikl lhfer lk/ku gSa vkSj viuh vf/kdka’k fodkl ;kstukvksa ds fy, mUgsa dsUnz dh lgk;rk dh vko’;drk gksrh gS blfy, mUgsa dsUnz dk usr`Ro Lohdkj djuk iM+rk gSA dHkh&amp;dHkh dsUnz ds vkxs &gt;qduk Hkh iM+rk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FF3AD0-EC02-46AD-8B7E-8A0F0C96710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Kruti Dev 011" pitchFamily="2" charset="0"/>
              </a:rPr>
              <a:t>dsUnz jkT; ds e/; foRrh; ekeyksa esa ruko ds {ks=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foRrh; lk/kuksa dk dsUnz ds i{k esa forj.k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jkT;ksa dh _.kxzLrrk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 vk;ksx dh lhfer Hkwfedk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;kstuk vk;ksx dh Hkwfedk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 vk;ksx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2754D7-1FB5-43BF-A4F3-555C46B1E2B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jkT; ds e/; lEcU/k&amp;lq&gt;ko 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jkT;ksa ds jktLo esa o`f) ds fy, djk/kku dh ensa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 nh tk,a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 vk;ksx  dh Hkwfedk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foRrh; lk/kuks dh o`f) ds iz;kl fd;s tkus pkfg,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lLrh yksdfiz;rk ds fy, fu.kZ; u fy, tk,a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1C0A67-AE08-4660-85CA-6AE9AC3456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accent1">
                  <a:satMod val="15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1177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7D758-F68D-4CEE-87A8-24DDD4D0525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III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Union Government</a:t>
            </a:r>
          </a:p>
          <a:p>
            <a:pPr eaLnBrk="1" hangingPunct="1"/>
            <a:r>
              <a:rPr lang="en-US" smtClean="0"/>
              <a:t> The President</a:t>
            </a:r>
          </a:p>
          <a:p>
            <a:pPr eaLnBrk="1" hangingPunct="1"/>
            <a:r>
              <a:rPr lang="en-US" smtClean="0"/>
              <a:t>The Prime Minister</a:t>
            </a:r>
          </a:p>
          <a:p>
            <a:pPr eaLnBrk="1" hangingPunct="1"/>
            <a:r>
              <a:rPr lang="en-US" smtClean="0"/>
              <a:t>The Council of Ministers</a:t>
            </a:r>
          </a:p>
          <a:p>
            <a:pPr eaLnBrk="1" hangingPunct="1"/>
            <a:r>
              <a:rPr lang="en-US" smtClean="0"/>
              <a:t> The Parliament</a:t>
            </a:r>
          </a:p>
          <a:p>
            <a:pPr eaLnBrk="1" hangingPunct="1"/>
            <a:r>
              <a:rPr lang="en-US" smtClean="0"/>
              <a:t>The Supreme Court.</a:t>
            </a:r>
          </a:p>
        </p:txBody>
      </p:sp>
      <p:sp>
        <p:nvSpPr>
          <p:cNvPr id="11878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la?kh; ljdkj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jk“Vªifr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iz/kkuea=h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eaf=ifj”kn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laln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loksZPp U;k;ky;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FB49F2-B1EE-4F03-AB9A-999FA7327C3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AD6CA-5873-4403-8EDD-A8F3D14B1139}" type="slidenum">
              <a:rPr lang="en-US" smtClean="0"/>
              <a:pPr>
                <a:defRPr/>
              </a:pPr>
              <a:t>127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la?kh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ljdkj</a:t>
            </a:r>
            <a:endParaRPr lang="en-US" sz="36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Union Government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AB3002-30B8-4849-8936-957DE685208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jk“Vªifr</a:t>
            </a:r>
            <a:endParaRPr lang="en-US" sz="36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President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8F6DB-29DF-457E-A159-BEB922B4291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 esa jk"Vªh; vkUnksyu ds mn; ds dkj.k&amp;2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ik'pkR; f'k{kk ls jk"Vªh;rk ,oa Lorarzrk dks izksRlkgu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vaxzsth Hkk"kk ls fopkj fofue; es vklkuh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Hkkjrh;ksa dk fons'k xeu iztkrkafrzd laLFkkvksa ,oa fl}kUrks dks tkuk</a:t>
            </a:r>
          </a:p>
          <a:p>
            <a:pPr eaLnBrk="1" hangingPunct="1"/>
            <a:r>
              <a:rPr lang="en-US" sz="2800" smtClean="0"/>
              <a:t>I.C.S , </a:t>
            </a:r>
            <a:r>
              <a:rPr lang="en-US" smtClean="0">
                <a:latin typeface="Kruti Dev 011" pitchFamily="2" charset="0"/>
              </a:rPr>
              <a:t>,oa Hkkjrh;ksa dks mPp inks ls vyx j[kusa dh uhfr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tkfr foHksn dh uhfr</a:t>
            </a:r>
          </a:p>
          <a:p>
            <a:pPr eaLnBrk="1" hangingPunct="1"/>
            <a:endParaRPr lang="en-US" sz="36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36A481-AB50-4D9B-B3C3-44203C3F898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dsUnz ljdkj</a:t>
            </a:r>
          </a:p>
        </p:txBody>
      </p:sp>
      <p:sp>
        <p:nvSpPr>
          <p:cNvPr id="1218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dk;Zikfydk ds nks Hkkx gksrs gSa&amp;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&amp;vuq0 52 jk“Vªifr ¼ukeek= dh dk;Zikfydk½ vkSj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&amp;eaf=ifj”kn ¼okLrfod dk;Zikfydk½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jk“Vªifr in dh ;ksX;rk</a:t>
            </a:r>
          </a:p>
          <a:p>
            <a:pPr lvl="2" eaLnBrk="1" hangingPunct="1"/>
            <a:r>
              <a:rPr lang="en-US" smtClean="0">
                <a:latin typeface="Kruti Dev 011" pitchFamily="2" charset="0"/>
              </a:rPr>
              <a:t>Hkkjr dk ukxfjd gks] </a:t>
            </a:r>
          </a:p>
          <a:p>
            <a:pPr lvl="2" eaLnBrk="1" hangingPunct="1"/>
            <a:r>
              <a:rPr lang="en-US" smtClean="0">
                <a:latin typeface="Kruti Dev 011" pitchFamily="2" charset="0"/>
              </a:rPr>
              <a:t>35 o”kZ dh vk;q iwjh dj pqdk gks] </a:t>
            </a:r>
          </a:p>
          <a:p>
            <a:pPr lvl="2" eaLnBrk="1" hangingPunct="1"/>
            <a:r>
              <a:rPr lang="en-US" smtClean="0">
                <a:latin typeface="Kruti Dev 011" pitchFamily="2" charset="0"/>
              </a:rPr>
              <a:t>yksdlHkk dk lnL; pqus tkus dh ;ksX;rk j[krk gks] </a:t>
            </a:r>
          </a:p>
          <a:p>
            <a:pPr lvl="2" eaLnBrk="1" hangingPunct="1"/>
            <a:r>
              <a:rPr lang="en-US" smtClean="0">
                <a:latin typeface="Kruti Dev 011" pitchFamily="2" charset="0"/>
              </a:rPr>
              <a:t>,slk O;fDr ftlus lkoZtfud] lkekftd] jktuhfrd ;k ‘kS{kf.kd thou esa lEeku izkIr fd;k gks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0F4BF3-7121-4D8F-A98A-EA788E2EE42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dk fuokZpu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turk }kjk izR;{k ugha oju fuokZpd e.My }kjk pquk tkrk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fuokZpd e.My esa</a:t>
            </a:r>
          </a:p>
          <a:p>
            <a:pPr lvl="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mtClean="0">
                <a:latin typeface="Kruti Dev 011" pitchFamily="2" charset="0"/>
              </a:rPr>
              <a:t> </a:t>
            </a:r>
            <a:r>
              <a:rPr lang="en-US" sz="2800" smtClean="0">
                <a:latin typeface="Kruti Dev 011" pitchFamily="2" charset="0"/>
              </a:rPr>
              <a:t>&amp;laln ds nksuks lnuks ds fuokZfpr lnL; rFkk </a:t>
            </a:r>
          </a:p>
          <a:p>
            <a:pPr lvl="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2800" smtClean="0">
                <a:latin typeface="Kruti Dev 011" pitchFamily="2" charset="0"/>
              </a:rPr>
              <a:t>&amp;jkT;ksa dh fo/kkulHkkvksa ds fuokZfpr lnL; ‘kkfey gksrs gSaA</a:t>
            </a:r>
            <a:endParaRPr lang="en-US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jk“Vªifr dk fuokZpu vkuqikfrd izfrfuf/kRo iz.kkyh ds vuqlkj ,dy ladze.kh; er ds vk/kkj ij xqIr ernku }kjk fd;k tkrk gSA  </a:t>
            </a:r>
          </a:p>
          <a:p>
            <a:pPr lvl="3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sz="280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D96A1-8698-4AAF-8225-953CC2FB82F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5 o”kZ dk dk;Zdky tks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mtClean="0">
                <a:latin typeface="Kruti Dev 011" pitchFamily="2" charset="0"/>
              </a:rPr>
              <a:t>			&amp;</a:t>
            </a:r>
            <a:r>
              <a:rPr lang="en-US" sz="2800" smtClean="0">
                <a:latin typeface="Kruti Dev 011" pitchFamily="2" charset="0"/>
              </a:rPr>
              <a:t>jk“Vªifr ds LosPNk ls R;kxi= ls ;k </a:t>
            </a:r>
            <a:r>
              <a:rPr lang="en-US" smtClean="0">
                <a:latin typeface="Kruti Dev 011" pitchFamily="2" charset="0"/>
              </a:rPr>
              <a:t>			&amp;</a:t>
            </a:r>
            <a:r>
              <a:rPr lang="en-US" sz="2800" smtClean="0">
                <a:latin typeface="Kruti Dev 011" pitchFamily="2" charset="0"/>
              </a:rPr>
              <a:t>egkfHk;ksx }kjk inP;qr fd;k tk ldrk gSA</a:t>
            </a:r>
            <a:endParaRPr lang="en-US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iqu% fuokZpu ij dksbZ izfrcU/k ugha gS fdUrq laoS/kkfud ijEijk fd dksbZ O;fDr nks ls T;knk ckj jk“Vªifr in ij fuokZfpr ugha fd;k tk;sxkA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vuq 61 ds vuqlkj egkfHk;ksx yxk dj gVk;k tk ldrk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osru&amp; 1]50]000 :0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EF004D-01C5-442A-A418-A002CE59BF2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jk“Vªifr&amp;’kfDr;ka ,oa drZO;</a:t>
            </a:r>
          </a:p>
        </p:txBody>
      </p:sp>
      <p:sp>
        <p:nvSpPr>
          <p:cNvPr id="12493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la?kh; ljdkj dh leLRk ‘kfDr;ka lafo/kku }kjk jk“Vªifr dks iznku dh x;h gSa fdUrq lalnh; yksdra= gksus ds dkj.k jk“Vªifr viuh ‘kfDr;ksa dk iz;ksx eaf=ifj”kn ds ijke’kZ ds vuqlkj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lqfo/kk dh n`f”V ls nks Hkkxksa esa foHkkftr fd;k tk ldrk gS&amp;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&amp;lkekU;dkyhu ‘kfDr;ka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Kruti Dev 011" pitchFamily="2" charset="0"/>
              </a:rPr>
              <a:t>		&amp;ladVdkyhu ‘kfDr;ka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6E2366-B077-4360-9331-7CB5C8E5BB6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jk“Vªifr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vFkok</a:t>
            </a:r>
            <a:r>
              <a:rPr lang="en-US" dirty="0" smtClean="0">
                <a:latin typeface="Kruti Dev 011" pitchFamily="2" charset="0"/>
              </a:rPr>
              <a:t> </a:t>
            </a:r>
            <a:br>
              <a:rPr lang="en-US" dirty="0" smtClean="0">
                <a:latin typeface="Kruti Dev 011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iz’kklfud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kfDr;ka</a:t>
            </a: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12595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vuq0 51 ¼1½ esa fy[kk gS fd ^^ Hkkjr la?k dh dk;Zikfydk ‘kfDr;ka jk“Vªifr esa fufgr gksaxh rFkk og budk iz;ksx bl lafo/kku ds vuqlkj ;k vius v/khuLFk inkf/kdkfj;ksa ds }kjk djsxkA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¼v½ fu;qfDr ,oa inP;qfr lEcU/kh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¼c½ ef=ifj”kn lEcU/kh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¼l½ oSnsf’kd ekeys dh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¼n½ lsuk lEcU/kh ‘kfDr;ka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143076-6ABB-4D50-A7C2-F63D10A9C5A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dh fo/kk;h ‘kfDr;ka</a:t>
            </a:r>
          </a:p>
        </p:txBody>
      </p:sp>
      <p:sp>
        <p:nvSpPr>
          <p:cNvPr id="12697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laln ds xBu lEcU/kh ‘kfDr @ euksu;u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vf/kos’ku lEcU/kh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fo/ks;dks ds fu”ks/kkf/kdkj lEcU/kh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v/;kns’k tkjh djus dh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foRrh; ‘kfDr;ka ,oa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U;kf;d ‘kfDr;ka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67691B-6715-4F8C-A025-650132BD194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dh ladVdkyhu ’kfDr;ka</a:t>
            </a:r>
          </a:p>
        </p:txBody>
      </p:sp>
      <p:sp>
        <p:nvSpPr>
          <p:cNvPr id="12800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Kruti Dev 011" pitchFamily="2" charset="0"/>
              </a:rPr>
              <a:t>1979 esa 44 osa lafo/kku la’kksa/ku ds ckn ladVdkyhu ‘kfDr;ka &amp;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;q)] ckgjh vkdze.k vFkok l’kL= fonzksg dh fLFkfr esa vkikrdky dh ?kks”k.kk fd;k tk ldrk gSA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nksuks lnuksa esa vyx vyx nks frgkbZ cgqer dh vko’;drk gksrh gSA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6 ekg esa laln dh Lohd`fr ls 3 o”kZ rd c&lt;+k;k tk ldrk gSA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eaf=.My ds fyf[kr vuqjks/k ij vkikrdky lekIr fd;k tk ldrk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D0F3CB-AF83-45D3-BC0A-57F229B04BC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dh ladVdkyhu ’kfDr;ka</a:t>
            </a:r>
          </a:p>
        </p:txBody>
      </p:sp>
      <p:sp>
        <p:nvSpPr>
          <p:cNvPr id="12902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Kruti Dev 011" pitchFamily="2" charset="0"/>
              </a:rPr>
              <a:t>laln ds ikl O;kid vf/kdkj gks tkrs gSaA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jkT;ksa ds vf/kdkj yxHkx vR;f/kd lhfer gks tkrs gSaA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26 vDVwcj 1962 esa phu }kjk Hkkjr ij vkdze.k ds le; vkikrdky yxk;k x;k FkkA tks 10 tuojh 1968 dks lekIr dh x;hA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1971 esa caxykns’k ds ladV ds le; vkikrdky yxkA</a:t>
            </a:r>
          </a:p>
          <a:p>
            <a:pPr eaLnBrk="1" hangingPunct="1"/>
            <a:r>
              <a:rPr lang="en-US" sz="2800" smtClean="0">
                <a:latin typeface="Kruti Dev 011" pitchFamily="2" charset="0"/>
              </a:rPr>
              <a:t>vkarfjd v’kkafr ds dkj.k 26 twu 1975 ls 21 ekpZ 1977 rd vkikrdky yxk FkkA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AC2811-9856-4584-99F6-4528AED27BF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dh ladVdkyhu ’kfDr;ka</a:t>
            </a:r>
          </a:p>
        </p:txBody>
      </p:sp>
      <p:sp>
        <p:nvSpPr>
          <p:cNvPr id="13005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jkT;ksa ds laoS/kkfud ra= foQy gksus ij ladVdky dh ?kks”k.kkA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foRrh; vkikrdky&amp;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jk“Vªifr lHkh foRrh; ysu nsu ij jkT; ljdkjksa dks vkns’k ns ldrk gSA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lHkh deZpkkfj;ksa ds osru HkRrksa esa dVkSrh ds vkns’k ns ldrk gSA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vU; foRrh; mik; ykxw dj ldrk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C30781-25B9-4A61-A7AA-67B43874440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iz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kkuea</a:t>
            </a:r>
            <a:r>
              <a:rPr lang="en-US" sz="3600" dirty="0" smtClean="0">
                <a:latin typeface="Kruti Dev 011" pitchFamily="2" charset="0"/>
              </a:rPr>
              <a:t>=h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Prime Minister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20CC9F-54BA-43B3-B831-280A000B385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 esa jk"Vªh; vkUnksyu ds mn; ds dkj.k&amp;3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izsl ,oa lekpkjirzksa dk fodkl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ns'kh lkfgR; dk fodkl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vkfFkZd vlUrks"k ,oa Hkkjrh;ksa dk 'kks"k.k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;krk;kr ,oa lapkj  ds lk/kuksa dk fodkl lMd jsy] Mkd] rkj  dk fodkl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fons'kh vkUnksyuksa dk LoLFk izHkko</a:t>
            </a:r>
          </a:p>
          <a:p>
            <a:pPr eaLnBrk="1" hangingPunct="1"/>
            <a:endParaRPr lang="en-US" sz="42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C093CF-ABAF-4083-AD25-8B4FEE62901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eaf</a:t>
            </a:r>
            <a:r>
              <a:rPr lang="en-US" sz="3600" dirty="0" smtClean="0">
                <a:latin typeface="Kruti Dev 011" pitchFamily="2" charset="0"/>
              </a:rPr>
              <a:t>=</a:t>
            </a:r>
            <a:r>
              <a:rPr lang="en-US" sz="3600" dirty="0" err="1" smtClean="0">
                <a:latin typeface="Kruti Dev 011" pitchFamily="2" charset="0"/>
              </a:rPr>
              <a:t>ifj”kn</a:t>
            </a:r>
            <a:endParaRPr lang="en-US" sz="36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Council of Ministers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CC4F4-018E-4488-91DF-4801BBA648E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eaf=ifj”kn</a:t>
            </a:r>
          </a:p>
        </p:txBody>
      </p:sp>
      <p:sp>
        <p:nvSpPr>
          <p:cNvPr id="163843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>
                <a:latin typeface="Kruti Dev 011" pitchFamily="2" charset="0"/>
              </a:rPr>
              <a:t>ns‘k dh dk;Zikfydk ‘kfDr jk“Vªifr ,oa iz/kkuea=h esa fufgr gksrh gSA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>
                <a:latin typeface="Kruti Dev 011" pitchFamily="2" charset="0"/>
              </a:rPr>
              <a:t>jk“Vªifr laoS/kkfud izeq[k gksrk gS vkSj iz’kklu esa eaf=ifj”kn ‘kklu dh /kqjh gSA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>
                <a:latin typeface="Kruti Dev 011" pitchFamily="2" charset="0"/>
              </a:rPr>
              <a:t>vuq0 74 esa dgk x;k gS fd jk“Vªifr dh lgk;rk vkSj ijke’kZ nsus ds fy, eaf=ifj”kn gksxh ftldk izeq[k iz/kkuea=h gksxkA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>
                <a:latin typeface="Kruti Dev 011" pitchFamily="2" charset="0"/>
              </a:rPr>
              <a:t>eaf=ifj”kn lkewfgd :i ls yksdlHkk ds izfr mRrjnk;h gksxhA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>
                <a:latin typeface="Kruti Dev 011" pitchFamily="2" charset="0"/>
              </a:rPr>
              <a:t>jk“Vªifr eaf=ifj”kn ds ijke’kZ dks ekuus ds fy, ck/; gksxkA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93E689-029C-467A-935F-F3DAC64E23A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eaf=ifj”kn</a:t>
            </a:r>
          </a:p>
        </p:txBody>
      </p:sp>
      <p:sp>
        <p:nvSpPr>
          <p:cNvPr id="134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tkWu esfj;V us dgk gS fd ^eaf=ifj”kn og /kqjh gS ftlds pkjks vksj leLr jktuhfrd e’khu ?kwerh gSA*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XySMLVksu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D11F4A-6324-4437-ACB1-C01B5B99C19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iz/kkuea=h</a:t>
            </a:r>
          </a:p>
        </p:txBody>
      </p:sp>
      <p:sp>
        <p:nvSpPr>
          <p:cNvPr id="135171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vuqPNsn 75 ¼1½ esa mYys[kA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fu;qfDr&amp;yksdlHkk esa cgqer ny ds usrk dks jk”Vªifr 	    fu;qDr djrk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FFBCCB-7C17-4288-884C-FB421719BCA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iz/kkuea=h dh ‘kfDr;ka&amp;1</a:t>
            </a:r>
          </a:p>
        </p:txBody>
      </p:sp>
      <p:sp>
        <p:nvSpPr>
          <p:cNvPr id="13619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yksdlHkk dk usrk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efU=ifj”kn dk fuekZ.k ;k eafU=;ksa dh inP;qfr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efU=;ksa ds foHkkxksa dk caVokjk vFkok ifjorZu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efU=;ksa dks ,drk ds lw= esa cka/kuk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efU=ifj”kn ds cSBdksa dh v/;{krk djukA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fu;qfDr lEcU/kh ijke’kZ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efU=ifj”kn vkSj jk”Vªifr ds e/; dM+h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575520-A33F-4085-A2E9-13C233708AD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iz/kkuea=h dh ‘kfDr;ka&amp;2</a:t>
            </a:r>
          </a:p>
        </p:txBody>
      </p:sp>
      <p:sp>
        <p:nvSpPr>
          <p:cNvPr id="13721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mikf/k;ka iznku djukA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ljdkj dk iz/kku izoDrk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vkikrdky dh jk”Vªifr dh ‘kfDr;ksa dk okLrfod iz;ksxdrkZ iz/kkueU=h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vUrjkZ”Vªh; txr esa Hkkjr dk izfrfuf/kRo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iz/kkueU=h okLrfod eqf[k;k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95A8C-CAC9-478D-B61D-8DA32C12F27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laln</a:t>
            </a:r>
            <a:endParaRPr lang="en-US" sz="36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Parliament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3BC28A-4761-44E5-8B8C-2C41976F3F5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laln% yksdlHkk ,oa jkT;lHkk</a:t>
            </a:r>
          </a:p>
        </p:txBody>
      </p:sp>
      <p:sp>
        <p:nvSpPr>
          <p:cNvPr id="163843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Kruti Dev 011" pitchFamily="2" charset="0"/>
              </a:rPr>
              <a:t>Hkkjrh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la?k</a:t>
            </a:r>
            <a:r>
              <a:rPr lang="en-US" sz="2800" dirty="0" smtClean="0">
                <a:latin typeface="Kruti Dev 011" pitchFamily="2" charset="0"/>
              </a:rPr>
              <a:t> dh </a:t>
            </a:r>
            <a:r>
              <a:rPr lang="en-US" sz="2800" dirty="0" err="1" smtClean="0">
                <a:latin typeface="Kruti Dev 011" pitchFamily="2" charset="0"/>
              </a:rPr>
              <a:t>fof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kfuekZ.k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djus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okyh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laLFkk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laln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dgykrh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Kruti Dev 011" pitchFamily="2" charset="0"/>
              </a:rPr>
              <a:t>vuq0 79 </a:t>
            </a:r>
            <a:r>
              <a:rPr lang="en-US" sz="2800" dirty="0" err="1" smtClean="0">
                <a:latin typeface="Kruti Dev 011" pitchFamily="2" charset="0"/>
              </a:rPr>
              <a:t>esa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dgk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x;k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fd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la?k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fy</a:t>
            </a:r>
            <a:r>
              <a:rPr lang="en-US" sz="2800" dirty="0" smtClean="0">
                <a:latin typeface="Kruti Dev 011" pitchFamily="2" charset="0"/>
              </a:rPr>
              <a:t>, ,d </a:t>
            </a:r>
            <a:r>
              <a:rPr lang="en-US" sz="2800" dirty="0" err="1" smtClean="0">
                <a:latin typeface="Kruti Dev 011" pitchFamily="2" charset="0"/>
              </a:rPr>
              <a:t>laln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gksxh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tks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jk“Vªifr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vkSj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laln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nksuks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lnuks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feydj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cusxh</a:t>
            </a:r>
            <a:r>
              <a:rPr lang="en-US" sz="2800" dirty="0" smtClean="0">
                <a:latin typeface="Kruti Dev 011" pitchFamily="2" charset="0"/>
              </a:rPr>
              <a:t>] </a:t>
            </a:r>
            <a:r>
              <a:rPr lang="en-US" sz="2800" dirty="0" err="1" smtClean="0">
                <a:latin typeface="Kruti Dev 011" pitchFamily="2" charset="0"/>
              </a:rPr>
              <a:t>ftlds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uke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dze’k</a:t>
            </a:r>
            <a:r>
              <a:rPr lang="en-US" sz="2800" dirty="0" smtClean="0">
                <a:latin typeface="Kruti Dev 011" pitchFamily="2" charset="0"/>
              </a:rPr>
              <a:t>% </a:t>
            </a:r>
            <a:r>
              <a:rPr lang="en-US" sz="2800" dirty="0" err="1" smtClean="0">
                <a:latin typeface="Kruti Dev 011" pitchFamily="2" charset="0"/>
              </a:rPr>
              <a:t>yksdlHkk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vkSj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jkT;lHkk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gksaxsA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Kruti Dev 011" pitchFamily="2" charset="0"/>
              </a:rPr>
              <a:t>jk“Vªifr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dk;Zikfydk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oS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kkfud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iz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kku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fdUrq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laln</a:t>
            </a:r>
            <a:r>
              <a:rPr lang="en-US" sz="2800" dirty="0" smtClean="0">
                <a:latin typeface="Kruti Dev 011" pitchFamily="2" charset="0"/>
              </a:rPr>
              <a:t> }</a:t>
            </a:r>
            <a:r>
              <a:rPr lang="en-US" sz="2800" dirty="0" err="1" smtClean="0">
                <a:latin typeface="Kruti Dev 011" pitchFamily="2" charset="0"/>
              </a:rPr>
              <a:t>kjk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dksbZ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fo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ks;d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rHkh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dkuwu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:</a:t>
            </a:r>
            <a:r>
              <a:rPr lang="en-US" sz="2800" dirty="0" err="1" smtClean="0">
                <a:latin typeface="Kruti Dev 011" pitchFamily="2" charset="0"/>
              </a:rPr>
              <a:t>i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ys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ldrk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tc</a:t>
            </a:r>
            <a:r>
              <a:rPr lang="en-US" sz="2800" dirty="0" smtClean="0">
                <a:latin typeface="Kruti Dev 011" pitchFamily="2" charset="0"/>
              </a:rPr>
              <a:t> rd </a:t>
            </a:r>
            <a:r>
              <a:rPr lang="en-US" sz="2800" dirty="0" err="1" smtClean="0">
                <a:latin typeface="Kruti Dev 011" pitchFamily="2" charset="0"/>
              </a:rPr>
              <a:t>fd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jk“Vªifr</a:t>
            </a:r>
            <a:r>
              <a:rPr lang="en-US" sz="2800" dirty="0" smtClean="0">
                <a:latin typeface="Kruti Dev 011" pitchFamily="2" charset="0"/>
              </a:rPr>
              <a:t> ml </a:t>
            </a:r>
            <a:r>
              <a:rPr lang="en-US" sz="2800" dirty="0" err="1" smtClean="0">
                <a:latin typeface="Kruti Dev 011" pitchFamily="2" charset="0"/>
              </a:rPr>
              <a:t>ij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gLrk</a:t>
            </a:r>
            <a:r>
              <a:rPr lang="en-US" sz="2800" dirty="0" smtClean="0">
                <a:latin typeface="Kruti Dev 011" pitchFamily="2" charset="0"/>
              </a:rPr>
              <a:t>{</a:t>
            </a:r>
            <a:r>
              <a:rPr lang="en-US" sz="2800" dirty="0" err="1" smtClean="0">
                <a:latin typeface="Kruti Dev 011" pitchFamily="2" charset="0"/>
              </a:rPr>
              <a:t>kj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nsA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Kruti Dev 011" pitchFamily="2" charset="0"/>
              </a:rPr>
              <a:t>laln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rhu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vax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gksrs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r>
              <a:rPr lang="en-US" sz="2800" dirty="0" smtClean="0">
                <a:latin typeface="Kruti Dev 011" pitchFamily="2" charset="0"/>
              </a:rPr>
              <a:t>&amp; </a:t>
            </a:r>
            <a:r>
              <a:rPr lang="en-US" sz="2800" dirty="0" err="1" smtClean="0">
                <a:latin typeface="Kruti Dev 011" pitchFamily="2" charset="0"/>
              </a:rPr>
              <a:t>jk“Vªifr</a:t>
            </a:r>
            <a:r>
              <a:rPr lang="en-US" sz="2800" dirty="0" smtClean="0">
                <a:latin typeface="Kruti Dev 011" pitchFamily="2" charset="0"/>
              </a:rPr>
              <a:t>] </a:t>
            </a:r>
            <a:r>
              <a:rPr lang="en-US" sz="2800" dirty="0" err="1" smtClean="0">
                <a:latin typeface="Kruti Dev 011" pitchFamily="2" charset="0"/>
              </a:rPr>
              <a:t>yksdlHkk</a:t>
            </a:r>
            <a:r>
              <a:rPr lang="en-US" sz="2800" dirty="0" smtClean="0">
                <a:latin typeface="Kruti Dev 011" pitchFamily="2" charset="0"/>
              </a:rPr>
              <a:t> ,</a:t>
            </a:r>
            <a:r>
              <a:rPr lang="en-US" sz="2800" dirty="0" err="1" smtClean="0">
                <a:latin typeface="Kruti Dev 011" pitchFamily="2" charset="0"/>
              </a:rPr>
              <a:t>oa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jkT;lHkk</a:t>
            </a:r>
            <a:r>
              <a:rPr lang="en-US" sz="2800" dirty="0" smtClean="0">
                <a:latin typeface="Kruti Dev 011" pitchFamily="2" charset="0"/>
              </a:rPr>
              <a:t>  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D21D0B-74DB-4715-A8E0-6A7006D7DB0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yksdlHkk</a:t>
            </a:r>
          </a:p>
        </p:txBody>
      </p:sp>
      <p:sp>
        <p:nvSpPr>
          <p:cNvPr id="159747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izFke ;k fuEu lnu ftls yksdfiz; lnu Hkh dgrs gSaA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lnL;ksa dk fuokZpu turk }kjk izR;{k jhfr ls vr% yksdfiz; lnu dgrs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orZeku esa lnL; la[;k 545 &amp; jkT;ksa ls 530$13 la?kh; {ks=ksa ls $2 vkaXy Hkkjrh; leqnk; ds jk“Vªifr  }kjk euksuhr ¾545 fu/kkZfjr dh x;h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i="1" u="sng" smtClean="0">
                <a:latin typeface="Kruti Dev 011" pitchFamily="2" charset="0"/>
              </a:rPr>
              <a:t>fuokZpu</a:t>
            </a:r>
            <a:r>
              <a:rPr lang="en-US" smtClean="0">
                <a:latin typeface="Kruti Dev 011" pitchFamily="2" charset="0"/>
              </a:rPr>
              <a:t> &amp;fuokZpu izR;{k fuokZpu iz.kkyh }kjk o;Ld erkf/kdkj ds vk/kkj ij gksrk A 18 o”kZ dh vk;qA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F486C2-9933-4C51-BB25-2AB58FCCCB2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yksdlHkk</a:t>
            </a:r>
          </a:p>
        </p:txBody>
      </p:sp>
      <p:sp>
        <p:nvSpPr>
          <p:cNvPr id="160771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b="1" u="sng" smtClean="0">
                <a:latin typeface="Kruti Dev 011" pitchFamily="2" charset="0"/>
              </a:rPr>
              <a:t>ernkrkvksa dh ;ksX;rk&amp; </a:t>
            </a:r>
            <a:r>
              <a:rPr lang="en-US" smtClean="0">
                <a:latin typeface="Kruti Dev 011" pitchFamily="2" charset="0"/>
              </a:rPr>
              <a:t>Hkkjr dk ukxfjd gks] 18 o”kZ dh vk;q]ernkrk lwph esa uke vafdr gks] ikxy fnokfy;k u gks] laln }kjk erkf/kdkj ls oafpr u fd;k x;k gks]QksVks ernkrk igpkui= gksA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u="sng" smtClean="0">
                <a:latin typeface="Kruti Dev 011" pitchFamily="2" charset="0"/>
              </a:rPr>
              <a:t>lnL; cuus dh ;ksX;rk&amp; </a:t>
            </a:r>
            <a:r>
              <a:rPr lang="en-US" smtClean="0">
                <a:latin typeface="Kruti Dev 011" pitchFamily="2" charset="0"/>
              </a:rPr>
              <a:t>Hkkjr dk ukxfjd gks] 25 o”kZ dh vk;q] Hkkjr ;k jkT; ljdkj esa ykHk ds in ij dk;Zjr u gksA U;k;ky; }kjk ikxy fnokfy;k u gks] 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u="sng" smtClean="0">
                <a:latin typeface="Kruti Dev 011" pitchFamily="2" charset="0"/>
              </a:rPr>
              <a:t>dk;Zdky</a:t>
            </a:r>
            <a:r>
              <a:rPr lang="en-US" smtClean="0">
                <a:latin typeface="Kruti Dev 011" pitchFamily="2" charset="0"/>
              </a:rPr>
              <a:t>&amp; 5 o”kZ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919724-5857-40E6-B160-9EC76CFF4C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 esa jk"Vªh; vkUnksyu ds mn; ds dkj.k&amp;4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ykMZ fyVu dh neukRed uhfr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bycVZ fcy fookn ,oa vaxzstksa dk laxBukRed fojks/k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1857 dk Lorarzrk laxzke ,oa vaxzstksa dk vekuqf"kd neuA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jktuhfrd ,drk dh LFkkiukA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;krk;kr ds lk/kuks dk fodkl ,oa iwjs ns'k esa ,d lk 'kklu</a:t>
            </a:r>
          </a:p>
          <a:p>
            <a:pPr eaLnBrk="1" hangingPunct="1"/>
            <a:endParaRPr lang="en-US" sz="39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E97919-DD4D-416A-AFDD-91D2D2B432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yksdlHkk</a:t>
            </a:r>
          </a:p>
        </p:txBody>
      </p:sp>
      <p:sp>
        <p:nvSpPr>
          <p:cNvPr id="163843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err="1" smtClean="0">
                <a:latin typeface="Kruti Dev 011" pitchFamily="2" charset="0"/>
              </a:rPr>
              <a:t>osru</a:t>
            </a:r>
            <a:r>
              <a:rPr lang="en-US" u="sng" dirty="0" smtClean="0">
                <a:latin typeface="Kruti Dev 011" pitchFamily="2" charset="0"/>
              </a:rPr>
              <a:t>] </a:t>
            </a:r>
            <a:r>
              <a:rPr lang="en-US" u="sng" dirty="0" err="1" smtClean="0">
                <a:latin typeface="Kruti Dev 011" pitchFamily="2" charset="0"/>
              </a:rPr>
              <a:t>HkRrs</a:t>
            </a:r>
            <a:r>
              <a:rPr lang="en-US" u="sng" dirty="0" smtClean="0">
                <a:latin typeface="Kruti Dev 011" pitchFamily="2" charset="0"/>
              </a:rPr>
              <a:t>] </a:t>
            </a:r>
            <a:r>
              <a:rPr lang="en-US" u="sng" dirty="0" err="1" smtClean="0">
                <a:latin typeface="Kruti Dev 011" pitchFamily="2" charset="0"/>
              </a:rPr>
              <a:t>rFkk</a:t>
            </a:r>
            <a:r>
              <a:rPr lang="en-US" u="sng" dirty="0" smtClean="0">
                <a:latin typeface="Kruti Dev 011" pitchFamily="2" charset="0"/>
              </a:rPr>
              <a:t> </a:t>
            </a:r>
            <a:r>
              <a:rPr lang="en-US" u="sng" dirty="0" err="1" smtClean="0">
                <a:latin typeface="Kruti Dev 011" pitchFamily="2" charset="0"/>
              </a:rPr>
              <a:t>isa’ku</a:t>
            </a:r>
            <a:r>
              <a:rPr lang="en-US" u="sng" dirty="0" smtClean="0">
                <a:latin typeface="Kruti Dev 011" pitchFamily="2" charset="0"/>
              </a:rPr>
              <a:t> </a:t>
            </a:r>
            <a:r>
              <a:rPr lang="en-US" sz="2800" dirty="0" smtClean="0">
                <a:latin typeface="Kruti Dev 011" pitchFamily="2" charset="0"/>
              </a:rPr>
              <a:t>&amp;</a:t>
            </a:r>
            <a:r>
              <a:rPr lang="en-US" sz="2800" dirty="0" err="1" smtClean="0">
                <a:latin typeface="Kruti Dev 011" pitchFamily="2" charset="0"/>
              </a:rPr>
              <a:t>osru</a:t>
            </a:r>
            <a:r>
              <a:rPr lang="en-US" sz="2800" dirty="0" smtClean="0">
                <a:latin typeface="Kruti Dev 011" pitchFamily="2" charset="0"/>
              </a:rPr>
              <a:t>] </a:t>
            </a:r>
            <a:r>
              <a:rPr lang="en-US" sz="2800" dirty="0" err="1" smtClean="0">
                <a:latin typeface="Kruti Dev 011" pitchFamily="2" charset="0"/>
              </a:rPr>
              <a:t>HkRrs</a:t>
            </a:r>
            <a:r>
              <a:rPr lang="en-US" sz="2800" dirty="0" smtClean="0">
                <a:latin typeface="Kruti Dev 011" pitchFamily="2" charset="0"/>
              </a:rPr>
              <a:t>] </a:t>
            </a:r>
            <a:r>
              <a:rPr lang="en-US" sz="2800" dirty="0" err="1" smtClean="0">
                <a:latin typeface="Kruti Dev 011" pitchFamily="2" charset="0"/>
              </a:rPr>
              <a:t>rFkk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isa’ku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lkaln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osru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kfu;e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vxLr</a:t>
            </a:r>
            <a:r>
              <a:rPr lang="en-US" sz="2800" dirty="0" smtClean="0">
                <a:latin typeface="Kruti Dev 011" pitchFamily="2" charset="0"/>
              </a:rPr>
              <a:t> 2001 }</a:t>
            </a:r>
            <a:r>
              <a:rPr lang="en-US" sz="2800" dirty="0" err="1" smtClean="0">
                <a:latin typeface="Kruti Dev 011" pitchFamily="2" charset="0"/>
              </a:rPr>
              <a:t>kjk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fn;k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tkrk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dirty="0" err="1" smtClean="0">
                <a:latin typeface="Kruti Dev 011" pitchFamily="2" charset="0"/>
              </a:rPr>
              <a:t>izfro“kZ</a:t>
            </a:r>
            <a:r>
              <a:rPr lang="en-US" sz="2800" dirty="0" smtClean="0">
                <a:latin typeface="Kruti Dev 011" pitchFamily="2" charset="0"/>
              </a:rPr>
              <a:t> 2 </a:t>
            </a:r>
            <a:r>
              <a:rPr lang="en-US" sz="2800" dirty="0" err="1" smtClean="0">
                <a:latin typeface="Kruti Dev 011" pitchFamily="2" charset="0"/>
              </a:rPr>
              <a:t>djksM</a:t>
            </a:r>
            <a:r>
              <a:rPr lang="en-US" sz="2800" dirty="0" smtClean="0">
                <a:latin typeface="Kruti Dev 011" pitchFamily="2" charset="0"/>
              </a:rPr>
              <a:t>+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fodkl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dk;ksZa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lq</a:t>
            </a:r>
            <a:r>
              <a:rPr lang="en-US" sz="2800" dirty="0" smtClean="0">
                <a:latin typeface="Kruti Dev 011" pitchFamily="2" charset="0"/>
              </a:rPr>
              <a:t>&gt;</a:t>
            </a:r>
            <a:r>
              <a:rPr lang="en-US" sz="2800" dirty="0" err="1" smtClean="0">
                <a:latin typeface="Kruti Dev 011" pitchFamily="2" charset="0"/>
              </a:rPr>
              <a:t>ko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nsus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kdkj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err="1" smtClean="0">
                <a:latin typeface="Kruti Dev 011" pitchFamily="2" charset="0"/>
              </a:rPr>
              <a:t>inkf</a:t>
            </a:r>
            <a:r>
              <a:rPr lang="en-US" u="sng" dirty="0" smtClean="0">
                <a:latin typeface="Kruti Dev 011" pitchFamily="2" charset="0"/>
              </a:rPr>
              <a:t>/</a:t>
            </a:r>
            <a:r>
              <a:rPr lang="en-US" u="sng" dirty="0" err="1" smtClean="0">
                <a:latin typeface="Kruti Dev 011" pitchFamily="2" charset="0"/>
              </a:rPr>
              <a:t>kdkjh</a:t>
            </a:r>
            <a:r>
              <a:rPr lang="en-US" u="sng" dirty="0" smtClean="0">
                <a:latin typeface="Kruti Dev 011" pitchFamily="2" charset="0"/>
              </a:rPr>
              <a:t> &amp; </a:t>
            </a:r>
            <a:r>
              <a:rPr lang="en-US" sz="2800" dirty="0" err="1" smtClean="0">
                <a:latin typeface="Kruti Dev 011" pitchFamily="2" charset="0"/>
              </a:rPr>
              <a:t>yksdlHkk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lnL;ksa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ess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ls</a:t>
            </a:r>
            <a:r>
              <a:rPr lang="en-US" sz="2800" dirty="0" smtClean="0">
                <a:latin typeface="Kruti Dev 011" pitchFamily="2" charset="0"/>
              </a:rPr>
              <a:t> ,d v/;{k ,</a:t>
            </a:r>
            <a:r>
              <a:rPr lang="en-US" sz="2800" dirty="0" err="1" smtClean="0">
                <a:latin typeface="Kruti Dev 011" pitchFamily="2" charset="0"/>
              </a:rPr>
              <a:t>oa</a:t>
            </a:r>
            <a:r>
              <a:rPr lang="en-US" sz="2800" dirty="0" smtClean="0">
                <a:latin typeface="Kruti Dev 011" pitchFamily="2" charset="0"/>
              </a:rPr>
              <a:t> ,d </a:t>
            </a:r>
            <a:r>
              <a:rPr lang="en-US" sz="2800" dirty="0" err="1" smtClean="0">
                <a:latin typeface="Kruti Dev 011" pitchFamily="2" charset="0"/>
              </a:rPr>
              <a:t>mik</a:t>
            </a:r>
            <a:r>
              <a:rPr lang="en-US" sz="2800" dirty="0" smtClean="0">
                <a:latin typeface="Kruti Dev 011" pitchFamily="2" charset="0"/>
              </a:rPr>
              <a:t>/;{k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pquko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fd;k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tkrk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gSAvR;f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kd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lEeku</a:t>
            </a:r>
            <a:r>
              <a:rPr lang="en-US" sz="2800" dirty="0" smtClean="0">
                <a:latin typeface="Kruti Dev 011" pitchFamily="2" charset="0"/>
              </a:rPr>
              <a:t> ,</a:t>
            </a:r>
            <a:r>
              <a:rPr lang="en-US" sz="2800" dirty="0" err="1" smtClean="0">
                <a:latin typeface="Kruti Dev 011" pitchFamily="2" charset="0"/>
              </a:rPr>
              <a:t>oa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xfjek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in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endParaRPr lang="en-US" sz="28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u="sng" dirty="0" err="1" smtClean="0">
                <a:latin typeface="Kruti Dev 011" pitchFamily="2" charset="0"/>
              </a:rPr>
              <a:t>vf</a:t>
            </a:r>
            <a:r>
              <a:rPr lang="en-US" u="sng" dirty="0" smtClean="0">
                <a:latin typeface="Kruti Dev 011" pitchFamily="2" charset="0"/>
              </a:rPr>
              <a:t>/</a:t>
            </a:r>
            <a:r>
              <a:rPr lang="en-US" u="sng" dirty="0" err="1" smtClean="0">
                <a:latin typeface="Kruti Dev 011" pitchFamily="2" charset="0"/>
              </a:rPr>
              <a:t>kos’ku</a:t>
            </a:r>
            <a:r>
              <a:rPr lang="en-US" u="sng" dirty="0" smtClean="0">
                <a:latin typeface="Kruti Dev 011" pitchFamily="2" charset="0"/>
              </a:rPr>
              <a:t>&amp; </a:t>
            </a:r>
            <a:r>
              <a:rPr lang="en-US" sz="2800" dirty="0" err="1" smtClean="0">
                <a:latin typeface="Kruti Dev 011" pitchFamily="2" charset="0"/>
              </a:rPr>
              <a:t>jk“Vªifr</a:t>
            </a:r>
            <a:r>
              <a:rPr lang="en-US" sz="2800" dirty="0" smtClean="0">
                <a:latin typeface="Kruti Dev 011" pitchFamily="2" charset="0"/>
              </a:rPr>
              <a:t> }</a:t>
            </a:r>
            <a:r>
              <a:rPr lang="en-US" sz="2800" dirty="0" err="1" smtClean="0">
                <a:latin typeface="Kruti Dev 011" pitchFamily="2" charset="0"/>
              </a:rPr>
              <a:t>kjk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yksdlHkk</a:t>
            </a:r>
            <a:r>
              <a:rPr lang="en-US" sz="2800" dirty="0" smtClean="0">
                <a:latin typeface="Kruti Dev 011" pitchFamily="2" charset="0"/>
              </a:rPr>
              <a:t> ,</a:t>
            </a:r>
            <a:r>
              <a:rPr lang="en-US" sz="2800" dirty="0" err="1" smtClean="0">
                <a:latin typeface="Kruti Dev 011" pitchFamily="2" charset="0"/>
              </a:rPr>
              <a:t>oa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jkT;lHkk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kos’ku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cqyk;stkrs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nks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kos’kuks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e/; 6 </a:t>
            </a:r>
            <a:r>
              <a:rPr lang="en-US" sz="2800" dirty="0" err="1" smtClean="0">
                <a:latin typeface="Kruti Dev 011" pitchFamily="2" charset="0"/>
              </a:rPr>
              <a:t>ekg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T;knk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vUrj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ugha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ldrk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gSA</a:t>
            </a:r>
            <a:r>
              <a:rPr lang="en-US" sz="2800" dirty="0" smtClean="0">
                <a:latin typeface="Kruti Dev 011" pitchFamily="2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800" u="sng" dirty="0" err="1" smtClean="0">
                <a:latin typeface="Kruti Dev 011" pitchFamily="2" charset="0"/>
              </a:rPr>
              <a:t>x.kiwfrZ</a:t>
            </a:r>
            <a:r>
              <a:rPr lang="en-US" sz="2800" u="sng" dirty="0" smtClean="0">
                <a:latin typeface="Kruti Dev 011" pitchFamily="2" charset="0"/>
              </a:rPr>
              <a:t>&amp; </a:t>
            </a:r>
            <a:r>
              <a:rPr lang="en-US" sz="2800" u="sng" dirty="0" err="1" smtClean="0">
                <a:latin typeface="Kruti Dev 011" pitchFamily="2" charset="0"/>
              </a:rPr>
              <a:t>leLRk</a:t>
            </a:r>
            <a:r>
              <a:rPr lang="en-US" sz="2800" u="sng" dirty="0" smtClean="0">
                <a:latin typeface="Kruti Dev 011" pitchFamily="2" charset="0"/>
              </a:rPr>
              <a:t> </a:t>
            </a:r>
            <a:r>
              <a:rPr lang="en-US" sz="2800" u="sng" dirty="0" err="1" smtClean="0">
                <a:latin typeface="Kruti Dev 011" pitchFamily="2" charset="0"/>
              </a:rPr>
              <a:t>lnL;ksa</a:t>
            </a:r>
            <a:r>
              <a:rPr lang="en-US" sz="2800" u="sng" dirty="0" smtClean="0">
                <a:latin typeface="Kruti Dev 011" pitchFamily="2" charset="0"/>
              </a:rPr>
              <a:t> </a:t>
            </a:r>
            <a:r>
              <a:rPr lang="en-US" sz="2800" u="sng" dirty="0" err="1" smtClean="0">
                <a:latin typeface="Kruti Dev 011" pitchFamily="2" charset="0"/>
              </a:rPr>
              <a:t>dk</a:t>
            </a:r>
            <a:r>
              <a:rPr lang="en-US" sz="2800" u="sng" dirty="0" smtClean="0">
                <a:latin typeface="Kruti Dev 011" pitchFamily="2" charset="0"/>
              </a:rPr>
              <a:t> 1@10 </a:t>
            </a:r>
            <a:r>
              <a:rPr lang="en-US" sz="2800" u="sng" dirty="0" err="1" smtClean="0">
                <a:latin typeface="Kruti Dev 011" pitchFamily="2" charset="0"/>
              </a:rPr>
              <a:t>lnL;ksa</a:t>
            </a:r>
            <a:r>
              <a:rPr lang="en-US" sz="2800" u="sng" dirty="0" smtClean="0">
                <a:latin typeface="Kruti Dev 011" pitchFamily="2" charset="0"/>
              </a:rPr>
              <a:t> dh </a:t>
            </a:r>
            <a:r>
              <a:rPr lang="en-US" sz="2800" u="sng" dirty="0" err="1" smtClean="0">
                <a:latin typeface="Kruti Dev 011" pitchFamily="2" charset="0"/>
              </a:rPr>
              <a:t>mifLFkfr</a:t>
            </a:r>
            <a:r>
              <a:rPr lang="en-US" sz="2800" u="sng" dirty="0" smtClean="0">
                <a:latin typeface="Kruti Dev 011" pitchFamily="2" charset="0"/>
              </a:rPr>
              <a:t> </a:t>
            </a:r>
            <a:r>
              <a:rPr lang="en-US" sz="2800" u="sng" dirty="0" err="1" smtClean="0">
                <a:latin typeface="Kruti Dev 011" pitchFamily="2" charset="0"/>
              </a:rPr>
              <a:t>vfuok;Z</a:t>
            </a:r>
            <a:r>
              <a:rPr lang="en-US" sz="2800" u="sng" dirty="0" smtClean="0">
                <a:latin typeface="Kruti Dev 011" pitchFamily="2" charset="0"/>
              </a:rPr>
              <a:t> </a:t>
            </a:r>
            <a:r>
              <a:rPr lang="en-US" sz="2800" u="sng" dirty="0" err="1" smtClean="0">
                <a:latin typeface="Kruti Dev 011" pitchFamily="2" charset="0"/>
              </a:rPr>
              <a:t>gSA</a:t>
            </a:r>
            <a:endParaRPr lang="en-US" u="sng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19721F-A5BA-4346-98D3-8F84717A462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yksdlHkk&amp;’kfDr ,oa dk;Z</a:t>
            </a:r>
          </a:p>
        </p:txBody>
      </p:sp>
      <p:sp>
        <p:nvSpPr>
          <p:cNvPr id="14336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fo/kk;h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foRrh;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dk;Zikfydk lEcU/kh ‘kfDr;ka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lafo/kku la’kks/ku lEcU/kh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fuokZpu lEcU/kh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yksdlHkk dh rqyuk esa jkT;lHkk dh de ‘kfDr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43FE7-058D-45B7-BD05-F83ACB115BA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jkT;lHkk</a:t>
            </a:r>
          </a:p>
        </p:txBody>
      </p:sp>
      <p:sp>
        <p:nvSpPr>
          <p:cNvPr id="163843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vuq0 80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vuqlkj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jkT;lHkk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lnL;ksa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kdre</a:t>
            </a:r>
            <a:r>
              <a:rPr lang="en-US" dirty="0" smtClean="0">
                <a:latin typeface="Kruti Dev 011" pitchFamily="2" charset="0"/>
              </a:rPr>
              <a:t> la[;k 250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Kruti Dev 011" pitchFamily="2" charset="0"/>
              </a:rPr>
              <a:t>238 </a:t>
            </a:r>
            <a:r>
              <a:rPr lang="en-US" dirty="0" err="1" smtClean="0">
                <a:latin typeface="Kruti Dev 011" pitchFamily="2" charset="0"/>
              </a:rPr>
              <a:t>lnL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la?k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la?kh</a:t>
            </a:r>
            <a:r>
              <a:rPr lang="en-US" dirty="0" smtClean="0">
                <a:latin typeface="Kruti Dev 011" pitchFamily="2" charset="0"/>
              </a:rPr>
              <a:t>;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r>
              <a:rPr lang="en-US" dirty="0" smtClean="0">
                <a:latin typeface="Kruti Dev 011" pitchFamily="2" charset="0"/>
              </a:rPr>
              <a:t> 12 </a:t>
            </a:r>
            <a:r>
              <a:rPr lang="en-US" dirty="0" err="1" smtClean="0">
                <a:latin typeface="Kruti Dev 011" pitchFamily="2" charset="0"/>
              </a:rPr>
              <a:t>lnL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euksuhr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gksrs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>
                <a:latin typeface="Kruti Dev 011" pitchFamily="2" charset="0"/>
              </a:rPr>
              <a:t>orZeku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245 </a:t>
            </a:r>
            <a:r>
              <a:rPr lang="en-US" dirty="0" err="1" smtClean="0">
                <a:latin typeface="Kruti Dev 011" pitchFamily="2" charset="0"/>
              </a:rPr>
              <a:t>lnL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gSaA</a:t>
            </a:r>
            <a:endParaRPr lang="en-US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latin typeface="Kruti Dev 011" pitchFamily="2" charset="0"/>
              </a:rPr>
              <a:t>;</a:t>
            </a:r>
            <a:r>
              <a:rPr lang="en-US" dirty="0" err="1" smtClean="0">
                <a:latin typeface="Kruti Dev 011" pitchFamily="2" charset="0"/>
              </a:rPr>
              <a:t>ksX;rk</a:t>
            </a:r>
            <a:r>
              <a:rPr lang="en-US" dirty="0" smtClean="0">
                <a:latin typeface="Kruti Dev 011" pitchFamily="2" charset="0"/>
              </a:rPr>
              <a:t>&amp; 30 </a:t>
            </a:r>
            <a:r>
              <a:rPr lang="en-US" dirty="0" err="1" smtClean="0">
                <a:latin typeface="Kruti Dev 011" pitchFamily="2" charset="0"/>
              </a:rPr>
              <a:t>o”kZ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vk;q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ykHk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in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dk;Zjr</a:t>
            </a:r>
            <a:r>
              <a:rPr lang="en-US" dirty="0" smtClean="0">
                <a:latin typeface="Kruti Dev 011" pitchFamily="2" charset="0"/>
              </a:rPr>
              <a:t> u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]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>
                <a:latin typeface="Kruti Dev 011" pitchFamily="2" charset="0"/>
              </a:rPr>
              <a:t>fuokZpu</a:t>
            </a:r>
            <a:r>
              <a:rPr lang="en-US" dirty="0" smtClean="0">
                <a:latin typeface="Kruti Dev 011" pitchFamily="2" charset="0"/>
              </a:rPr>
              <a:t>&amp; </a:t>
            </a:r>
            <a:r>
              <a:rPr lang="en-US" dirty="0" err="1" smtClean="0">
                <a:latin typeface="Kruti Dev 011" pitchFamily="2" charset="0"/>
              </a:rPr>
              <a:t>vizR</a:t>
            </a:r>
            <a:r>
              <a:rPr lang="en-US" dirty="0" smtClean="0">
                <a:latin typeface="Kruti Dev 011" pitchFamily="2" charset="0"/>
              </a:rPr>
              <a:t>;{k </a:t>
            </a:r>
            <a:r>
              <a:rPr lang="en-US" dirty="0" err="1" smtClean="0">
                <a:latin typeface="Kruti Dev 011" pitchFamily="2" charset="0"/>
              </a:rPr>
              <a:t>fuokZpu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jkT;ksa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kkulHkkvksa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fuokZfpr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</a:t>
            </a:r>
            <a:r>
              <a:rPr lang="en-US" dirty="0" smtClean="0">
                <a:latin typeface="Kruti Dev 011" pitchFamily="2" charset="0"/>
              </a:rPr>
              <a:t>; ,</a:t>
            </a:r>
            <a:r>
              <a:rPr lang="en-US" dirty="0" err="1" smtClean="0">
                <a:latin typeface="Kruti Dev 011" pitchFamily="2" charset="0"/>
              </a:rPr>
              <a:t>dy</a:t>
            </a:r>
            <a:r>
              <a:rPr lang="en-US" dirty="0" smtClean="0">
                <a:latin typeface="Kruti Dev 011" pitchFamily="2" charset="0"/>
              </a:rPr>
              <a:t> ladze.kh; </a:t>
            </a:r>
            <a:r>
              <a:rPr lang="en-US" dirty="0" err="1" smtClean="0">
                <a:latin typeface="Kruti Dev 011" pitchFamily="2" charset="0"/>
              </a:rPr>
              <a:t>vkuqikfrd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izfrfuf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kRo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r>
              <a:rPr lang="en-US" dirty="0" smtClean="0">
                <a:latin typeface="Kruti Dev 011" pitchFamily="2" charset="0"/>
              </a:rPr>
              <a:t> }</a:t>
            </a:r>
            <a:r>
              <a:rPr lang="en-US" dirty="0" err="1" smtClean="0">
                <a:latin typeface="Kruti Dev 011" pitchFamily="2" charset="0"/>
              </a:rPr>
              <a:t>kjk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gSA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6801B3-7751-424D-A11C-78A2A9A85D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jkT;lHkk</a:t>
            </a:r>
          </a:p>
        </p:txBody>
      </p:sp>
      <p:sp>
        <p:nvSpPr>
          <p:cNvPr id="164867" name="Content Placeholder 3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dk;Zdky&amp; 6 o”kZ dk gksrk gSA ,d LFkk;h lnu gksrk gSA izR;sd ,d frgkbZ lnL; nks o”kZ ds ckn lsokfuo`Rr gks tkrs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Hkkjr dk mijk”Vªifr jkT;lHkk dk insu lHkkifr gksrk gSA milHkkifr dk fuokZpu jkT;lHkk vius lnL;ksa esa ls 6 o”kksZ ds fy, djrh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x.kiwfrZ lnL; la[;k dk nloka Hkkx gksrk gSA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yksdlHkk dh fo/kk;h] foRrh;] dk;Zikfydk lEcU/kh] lafo/kku la’kks/ku lEcU/kh ‘kfDr izeq[k gksrh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69670A-D1FF-4EBE-A612-CF5C7A4814A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III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err="1" smtClean="0">
                <a:latin typeface="Kruti Dev 011" pitchFamily="2" charset="0"/>
              </a:rPr>
              <a:t>loksZPp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U;k;ky</a:t>
            </a:r>
            <a:r>
              <a:rPr lang="en-US" sz="3600" dirty="0" smtClean="0">
                <a:latin typeface="Kruti Dev 011" pitchFamily="2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Supreme Court.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59158-AE71-470D-88F9-7ED15099EB6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smtClean="0">
                <a:latin typeface="Kruti Dev 011" pitchFamily="2" charset="0"/>
              </a:rPr>
              <a:t>laxBu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1 eq[; U;k;k/kh'k 30 vU; U;k;k/kh'k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fo'ks"k fLFkfr es rnFkZ U;k;k/kh'k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fu;qfDr jk"Vªifr }kjk eq[; U;k;k/kh'k ds ijke'kZ ls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eq[;  U;k;k/kh'k pkj ofj"B U;k;k/kh'k ls fyf[kr ijke'kZ ls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359D52-A485-440E-B6BD-939DF743B72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Kruti Dev 011" pitchFamily="2" charset="0"/>
              </a:rPr>
              <a:t>dk;Zdky ,oa egkfHk;ksx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65 o"kZ lsokfuofÙk dh vk;q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egkfHk;ksx }kjk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dksbZ U;k;k/kh'k egkfHk;ksx }kjk ugh gVk;k x;k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3AC08B-9018-4929-B2A1-7EBF597F6D9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Kruti Dev 011" pitchFamily="2" charset="0"/>
              </a:rPr>
              <a:t>{ks=kf/kdkj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izkjfEHkd</a:t>
            </a:r>
            <a:r>
              <a:rPr lang="en-US" sz="3600" dirty="0" smtClean="0">
                <a:latin typeface="Kruti Dev 011" pitchFamily="2" charset="0"/>
              </a:rPr>
              <a:t>&amp; </a:t>
            </a:r>
            <a:r>
              <a:rPr lang="en-US" sz="3600" dirty="0" err="1" smtClean="0">
                <a:latin typeface="Kruti Dev 011" pitchFamily="2" charset="0"/>
              </a:rPr>
              <a:t>jkT;ksa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lEcfU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fookn</a:t>
            </a:r>
            <a:r>
              <a:rPr lang="en-US" sz="3600" dirty="0" smtClean="0">
                <a:latin typeface="Kruti Dev 011" pitchFamily="2" charset="0"/>
              </a:rPr>
              <a:t>]</a:t>
            </a:r>
            <a:r>
              <a:rPr lang="en-US" sz="3600" dirty="0" err="1" smtClean="0">
                <a:latin typeface="Kruti Dev 011" pitchFamily="2" charset="0"/>
              </a:rPr>
              <a:t>ekSfyd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kdkjksa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lEcfU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fookn</a:t>
            </a:r>
            <a:endParaRPr lang="en-US" sz="36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vihyh</a:t>
            </a:r>
            <a:r>
              <a:rPr lang="en-US" sz="3600" dirty="0" smtClean="0">
                <a:latin typeface="Kruti Dev 011" pitchFamily="2" charset="0"/>
              </a:rPr>
              <a:t>;&amp; </a:t>
            </a:r>
            <a:r>
              <a:rPr lang="en-US" sz="3600" dirty="0" err="1" smtClean="0">
                <a:latin typeface="Kruti Dev 011" pitchFamily="2" charset="0"/>
              </a:rPr>
              <a:t>laoS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kkfud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vihysa</a:t>
            </a:r>
            <a:r>
              <a:rPr lang="en-US" sz="3600" dirty="0" smtClean="0">
                <a:latin typeface="Kruti Dev 011" pitchFamily="2" charset="0"/>
              </a:rPr>
              <a:t>] </a:t>
            </a:r>
            <a:r>
              <a:rPr lang="en-US" sz="3600" dirty="0" err="1" smtClean="0">
                <a:latin typeface="Kruti Dev 011" pitchFamily="2" charset="0"/>
              </a:rPr>
              <a:t>nhokuh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vihysa</a:t>
            </a:r>
            <a:r>
              <a:rPr lang="en-US" sz="3600" dirty="0" smtClean="0">
                <a:latin typeface="Kruti Dev 011" pitchFamily="2" charset="0"/>
              </a:rPr>
              <a:t>] </a:t>
            </a:r>
            <a:r>
              <a:rPr lang="en-US" sz="3600" dirty="0" err="1" smtClean="0">
                <a:latin typeface="Kruti Dev 011" pitchFamily="2" charset="0"/>
              </a:rPr>
              <a:t>QkStnkjh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vihysa</a:t>
            </a:r>
            <a:r>
              <a:rPr lang="en-US" sz="3600" dirty="0" smtClean="0">
                <a:latin typeface="Kruti Dev 011" pitchFamily="2" charset="0"/>
              </a:rPr>
              <a:t>] </a:t>
            </a:r>
            <a:r>
              <a:rPr lang="en-US" sz="3600" dirty="0" err="1" smtClean="0">
                <a:latin typeface="Kruti Dev 011" pitchFamily="2" charset="0"/>
              </a:rPr>
              <a:t>fo’ks”k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vihysaA</a:t>
            </a:r>
            <a:endParaRPr lang="en-US" sz="36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ijke'kZnk</a:t>
            </a:r>
            <a:r>
              <a:rPr lang="en-US" sz="3600" dirty="0" smtClean="0">
                <a:latin typeface="Kruti Dev 011" pitchFamily="2" charset="0"/>
              </a:rPr>
              <a:t>=h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lafo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kku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laj</a:t>
            </a:r>
            <a:r>
              <a:rPr lang="en-US" sz="3600" dirty="0" smtClean="0">
                <a:latin typeface="Kruti Dev 011" pitchFamily="2" charset="0"/>
              </a:rPr>
              <a:t>{</a:t>
            </a:r>
            <a:r>
              <a:rPr lang="en-US" sz="3600" dirty="0" err="1" smtClean="0">
                <a:latin typeface="Kruti Dev 011" pitchFamily="2" charset="0"/>
              </a:rPr>
              <a:t>k.k</a:t>
            </a:r>
            <a:r>
              <a:rPr lang="en-US" sz="3600" dirty="0" smtClean="0">
                <a:latin typeface="Kruti Dev 011" pitchFamily="2" charset="0"/>
              </a:rPr>
              <a:t> ,</a:t>
            </a:r>
            <a:r>
              <a:rPr lang="en-US" sz="3600" dirty="0" err="1" smtClean="0">
                <a:latin typeface="Kruti Dev 011" pitchFamily="2" charset="0"/>
              </a:rPr>
              <a:t>oa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iqufoZyksdu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kdkj</a:t>
            </a:r>
            <a:endParaRPr lang="en-US" sz="36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vfHkys</a:t>
            </a:r>
            <a:r>
              <a:rPr lang="en-US" sz="3600" dirty="0" smtClean="0">
                <a:latin typeface="Kruti Dev 011" pitchFamily="2" charset="0"/>
              </a:rPr>
              <a:t>[k </a:t>
            </a:r>
            <a:r>
              <a:rPr lang="en-US" sz="3600" dirty="0" err="1">
                <a:latin typeface="Kruti Dev 011" pitchFamily="2" charset="0"/>
              </a:rPr>
              <a:t>U;k;ky</a:t>
            </a:r>
            <a:r>
              <a:rPr lang="en-US" sz="3600" dirty="0">
                <a:latin typeface="Kruti Dev 011" pitchFamily="2" charset="0"/>
              </a:rPr>
              <a:t>;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600" dirty="0" smtClean="0">
              <a:latin typeface="Kruti Dev 011" pitchFamily="2" charset="0"/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44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9A90D-912B-4809-9F51-9BE8F709A6D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157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 Government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jkT;iky</a:t>
            </a:r>
            <a:endParaRPr lang="en-US" dirty="0" smtClean="0">
              <a:latin typeface="Kruti Dev 011" pitchFamily="2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Legislature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kkf;dk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Executive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dk;ZikfydkmPp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U;k;ky</a:t>
            </a:r>
            <a:r>
              <a:rPr lang="en-US" dirty="0" smtClean="0">
                <a:latin typeface="Kruti Dev 011" pitchFamily="2" charset="0"/>
              </a:rPr>
              <a:t>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High </a:t>
            </a:r>
            <a:r>
              <a:rPr lang="en-US" dirty="0" err="1" smtClean="0"/>
              <a:t>Cour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iapk;rh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Panchayati</a:t>
            </a:r>
            <a:r>
              <a:rPr lang="en-US" dirty="0" smtClean="0"/>
              <a:t> Raj System in India.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DD6BC5-C45F-4404-8444-B79E59ECB13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Kruti Dev 011" pitchFamily="2" charset="0"/>
              </a:rPr>
              <a:t>jkT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ljdkj</a:t>
            </a:r>
            <a:r>
              <a:rPr lang="en-US" sz="4000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State Government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5DC23E-67B2-400F-A089-B9FDC1AE9AF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Kruti Dev 011" pitchFamily="2" charset="0"/>
              </a:rPr>
              <a:t>Hkkjr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jk"Vªh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mn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dkj.k&amp;5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/kkfeZd ,oa lkekftd iqutkZxj.k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jktkjkeeksgu jk; 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latin typeface="Kruti Dev 011" pitchFamily="2" charset="0"/>
              </a:rPr>
              <a:t>	 ¼czã lekt dh LFkkiuk½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Lokeh n;kuUn ,oa vk;Z lekt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eSMe CykV~oldh] duZy vkYdkV] ,uh cslsUV ,oa fFk;kslksfQdy lkslkbVh</a:t>
            </a:r>
          </a:p>
          <a:p>
            <a:pPr lvl="1" eaLnBrk="1" hangingPunct="1"/>
            <a:endParaRPr lang="en-US" sz="38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1050D0-F8E1-401F-82D5-ADF5FECF61D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ljdkj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vuqPNsn 155 ds vuqlkj]^^ jkT; dh dk;Zikfydk ‘kfDr jkT;iky esa fufgr gksxh vkSj og bl ‘kfDr dk iz;ksx lafo/kku ds vuqlkj ;k Lo;a ;k vius v/khuLFk inkf/kdkfj;ksa ds }kjk djsxkA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vuqPNsn 155 ds vuqlkj ds vuqlkj ^^ jkT; ds jkT;iky dh jk”Vªifr vius gLRkk{kj vkSj eqnzk lfgr fu;qDr djsxkA**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7E32D-54CA-454D-BFB3-C4E9BC3B345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latin typeface="Kruti Dev 011" pitchFamily="2" charset="0"/>
              </a:rPr>
              <a:t>jkT;iky</a:t>
            </a:r>
            <a:endParaRPr lang="en-US" sz="2800" dirty="0" smtClean="0">
              <a:latin typeface="Kruti Dev 011" pitchFamily="2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 Legislature</a:t>
            </a:r>
            <a:endParaRPr lang="en-US" sz="24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26AD24-10C0-4A6D-A802-2A4056DA291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161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jkT;iky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fu;qfDr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;ksX;rk,¡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‘kiFk xzg.k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osru&amp;HkRrs ,oa lqfo/kk,¡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‘kfDr;k¡ ,oa drZO;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jkT;iky dh fLFkfr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9F6373-547B-4F2F-BB7D-5B60502197A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fu;qfDr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jkT;iky dh fu;qfDr vuq0&amp;155 ds vuqlkj jk’Vªifr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O;ogkj esa la?kh; eafU=ifj”kn dh lykg ij jk”Vªifr djrk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jkT;iky ds in ij fu;qfDr lEcU/kh fookn ds dkj.k fuokZpu dk lq&gt;ko Hkh fn;k tk jgk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E6D465-D8DB-4E48-9B03-892FE0EFF37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jkT;iky dh ‘kfDr;k¡ ,oa drZO;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eafU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ifj”kn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xBu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kdkfj;ksa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fu;qfDr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lapkyu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O;oLFkkfidk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kkuea.My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kos’ku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kkue.My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lnL;ksa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euksu;u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ks;dks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Lohd`fr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E49251-9149-4D65-B6A5-12FDAB93AF5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jkT;iky dh ‘kfDr;k¡ ,oa drZO;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v/;</a:t>
            </a:r>
            <a:r>
              <a:rPr lang="en-US" dirty="0" err="1" smtClean="0">
                <a:latin typeface="Kruti Dev 011" pitchFamily="2" charset="0"/>
              </a:rPr>
              <a:t>kns’k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tkjh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endParaRPr lang="en-US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foŸkh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U;kf;d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vU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	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1103E-FC14-446E-ACEE-CABAACE93C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jkT;iky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fLFkfr</a:t>
            </a:r>
            <a:r>
              <a:rPr lang="en-US" dirty="0" smtClean="0">
                <a:latin typeface="Kruti Dev 011" pitchFamily="2" charset="0"/>
              </a:rPr>
              <a:t/>
            </a:r>
            <a:br>
              <a:rPr lang="en-US" dirty="0" smtClean="0">
                <a:latin typeface="Kruti Dev 011" pitchFamily="2" charset="0"/>
              </a:rPr>
            </a:br>
            <a:endParaRPr lang="en-US" dirty="0" smtClean="0">
              <a:latin typeface="Kruti Dev 011" pitchFamily="2" charset="0"/>
            </a:endParaRP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laoS/kkfud iz/kku ds #i esa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laoS/kkfud iz/kku ,oa foosdh ‘kfDr;k¡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0939DF-29CE-403B-915C-0D1BCECD659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err="1" smtClean="0">
                <a:latin typeface="Kruti Dev 011" pitchFamily="2" charset="0"/>
              </a:rPr>
              <a:t>fo</a:t>
            </a:r>
            <a:r>
              <a:rPr lang="en-US" sz="2600" dirty="0" smtClean="0">
                <a:latin typeface="Kruti Dev 011" pitchFamily="2" charset="0"/>
              </a:rPr>
              <a:t>/</a:t>
            </a:r>
            <a:r>
              <a:rPr lang="en-US" sz="2600" dirty="0" err="1" smtClean="0">
                <a:latin typeface="Kruti Dev 011" pitchFamily="2" charset="0"/>
              </a:rPr>
              <a:t>kkf;dk</a:t>
            </a:r>
            <a:r>
              <a:rPr lang="en-US" sz="2600" dirty="0" smtClean="0">
                <a:latin typeface="Kruti Dev 011" pitchFamily="2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The Executive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5532F-FBD1-4DD9-8192-D01BDBA7617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167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kkue.My</a:t>
            </a:r>
            <a:r>
              <a:rPr lang="en-US" dirty="0" smtClean="0">
                <a:latin typeface="Kruti Dev 011" pitchFamily="2" charset="0"/>
              </a:rPr>
              <a:t>%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kkulHkk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kkuifj”kn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vuq 168 esa jkT; fo/kkue.My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fo/kkuifj”kn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fo/kkuifj’kn dh ‘kfDr;k¡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fo/kkuifj”kn dh izklafxdrk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fo/kkulHkk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osru HkŸks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‘kiFk xzg.k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dk;Z ,oa ‘kfDr;k¡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Kruti Dev 011" pitchFamily="2" charset="0"/>
              </a:rPr>
              <a:t>dkuwu fuekZ.k dh izfdz;k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2AD803-F5E2-4E46-97F9-FFB04D37238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fo/kkulHkk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jpuk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LFkkuksa dk laj{k.k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lnL;ksa dh ;ksX;rk,¡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x.kiwfrZ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vf/kos’ku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v/;{k ,oa mik/;{k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942671-CA21-463A-A831-EEBC3B26156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169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Kruti Dev 011" pitchFamily="2" charset="0"/>
              </a:rPr>
              <a:t>Hkkjr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jk"Vªh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mn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dkj.k&amp;6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900" smtClean="0">
                <a:latin typeface="Kruti Dev 011" pitchFamily="2" charset="0"/>
              </a:rPr>
              <a:t>jked`".k ijegal] Lokeh foosdkuUn ,oa jked`".k fe'ku</a:t>
            </a:r>
          </a:p>
          <a:p>
            <a:pPr eaLnBrk="1" hangingPunct="1"/>
            <a:r>
              <a:rPr lang="en-US" sz="3900" smtClean="0">
                <a:latin typeface="Kruti Dev 011" pitchFamily="2" charset="0"/>
              </a:rPr>
              <a:t>jk/kkLokeh vkUnksyu] nsolekt vkUnksyu] cgkoh vkUnksyu] vyhx&lt; vkUnksyu vkfn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9C4861-D19A-4082-8781-4360F01E090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fo/kkuifj”kn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lnL; la[;k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lnL;ksa dk fuokZpu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;ksX;rk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x.kiwfrZ ,oa vf/kos’ku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lHkkifr ,oa milHkkifr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92A6D9-0D0F-434F-A3EE-8493B2197FE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kkuifj”kn</a:t>
            </a:r>
            <a:r>
              <a:rPr lang="en-US" dirty="0" smtClean="0">
                <a:latin typeface="Kruti Dev 011" pitchFamily="2" charset="0"/>
              </a:rPr>
              <a:t> dh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  <a:latin typeface="Kruti Dev 010" pitchFamily="2" charset="0"/>
              </a:rPr>
              <a:t>¡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fo/kk;h ‘kfDr;k¡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foŸkh; ‘kfDr;k¡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dk;Zdkjh ‘kfDr;k¡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fo/kkuifj”kn dh izklafxdrk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B3029C-3C7C-4F6A-B097-0A0BBB8F104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nksuksa lnuksa ij ykxw gksus okyh ckrsa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fo/kkue.My ds lnL;ksa ds osru ,oa HkŸks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lnL;ksa dk ‘kiFk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lnL;ksa ds fo’ks”kkf/kdkj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lnL;rk dh lekfIRk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D227F-EC6E-488C-97D8-8ACA82629BA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fo/kkue.My ds dk;Z ,oa ‘kfDr;k¡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fo/kk;h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dk;Zikfydk lEcU/kh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foŸkh; ‘kfDr;k¡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vU; ‘kfDr;k¡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fo/kkue.My dh ‘kfDr;ksa dh lhek,a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1ACC1-1EB6-4EE5-B021-B7E6340E5BD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kkulHkk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dk;Zikfydk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ikjLifjd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Lkk/kkj.k fo/ks;dksa ds lEcU/k esa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foŸkh; fo/ks;dksa ds lEcU/k esa 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dk;Zikfydk ij fu;a=.k ds lEcU/k esa 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DF52E1-2B1A-4A04-979E-25EE4D3F4A5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jkT; fo/kkue.My esa dkuwu fuekZ.k dh izfdz;k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fo/ks;dks dks is’k fd;k tkuk ;k izFke okpu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f}rh; okpu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lfefr voLFkk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fjiksVZ voLFkk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r`rh; voLFkk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fo/ks;d nwljs lnu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jkT;iky dh Lohd`fr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63FF08-D26E-459E-8263-A3BA5988A33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Kruti Dev 011" pitchFamily="2" charset="0"/>
              </a:rPr>
              <a:t>dk;Zikfydk</a:t>
            </a:r>
            <a:endParaRPr lang="en-US" sz="40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Executive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78A6AA-4F20-4C43-A249-CC957D2C6B3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176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eq[;ea=h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fu;qfDr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‘kfDr;k¡ ,oa drZO;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06699-244B-4223-AFB8-FA002C0B4CB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eq[;eaU=h dh ‘kfDr;k¡ ,oa drZO;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efU=ifj”kn dh 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fo/kkulHkk ,oa jkT; dk usr`Ro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eafU=;ksa ds dk;ksZa ds foHkktu ,oa ifjorZu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efU=ifj”kn ds cSBdksa dh v/;{krk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lkeatL; LFkkfir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eafU=;ksa dks gVkuk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2A68C6-2B34-4720-A37D-C23FF19C4FB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eq[;eaU=h dh ‘kfDr;k¡ ,oa drZO;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efU=ifj”kn ,oa jkT;iky ds e/; dM+h ds #i esa dk;Z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jkT;iky dks ijke’kZ nsuk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ljdkj dk iz/kku izoDrk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dh ‘kklu O;oLFkk ij vfUre fu;a=.k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0B13FF-837D-45D7-BF4C-C7885AB0269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179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fu“d”kZ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vaxzsth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izHkko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Hkkjrh;ksa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Lo;a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xkSjo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Hkkouk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249675-36AF-4AD8-847C-7CE291BAEA0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jkT; eaf=ifj”kn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eaf=ifj”kn dh jpuk ;k laxBu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 eafU=ifj”kn dh ‘kfDr;k¡ ,oa drZO;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efU=ifj”kn ,oa fo/kkue.My ds e/; lEcU/k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eafU=ifj”kn vkSj jkT;iky ds e/; lEcU/k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FE387-C437-4FB9-A9E4-579473181B9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efU=ifj”kn dh jpuk ;k laxBu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eq[;ea=h dh fu;qfDr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vU; efU=;ksa dh fu;qfDr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eU=h dh ;ksX;rk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eU=h dk ‘kiFk xzg.k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osru ,oa HkŸks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dk;Zdky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efU=;ksa dh Jsf.k;k¡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dk;Z foHkktu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lkewfgd mŸkjnkf;Ro</a:t>
            </a:r>
            <a:endParaRPr lang="en-US" sz="240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4BAE5C-B1D4-4F90-81DF-B1190BFDC5F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eafU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ifj’kn</a:t>
            </a:r>
            <a:r>
              <a:rPr lang="en-US" dirty="0" smtClean="0">
                <a:latin typeface="Kruti Dev 011" pitchFamily="2" charset="0"/>
              </a:rPr>
              <a:t> dh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drZO</a:t>
            </a:r>
            <a:r>
              <a:rPr lang="en-US" dirty="0" smtClean="0">
                <a:latin typeface="Kruti Dev 011" pitchFamily="2" charset="0"/>
              </a:rPr>
              <a:t>;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vuq0 163&amp; </a:t>
            </a:r>
            <a:r>
              <a:rPr lang="en-US" dirty="0" err="1" smtClean="0">
                <a:latin typeface="Kruti Dev 011" pitchFamily="2" charset="0"/>
              </a:rPr>
              <a:t>jkT;iky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ijke’kZ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lgk;rk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dk;Z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uhfr;ksa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fu/</a:t>
            </a:r>
            <a:r>
              <a:rPr lang="en-US" dirty="0" err="1" smtClean="0">
                <a:latin typeface="Kruti Dev 011" pitchFamily="2" charset="0"/>
              </a:rPr>
              <a:t>kkZfjr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djuk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fdz;kUo;u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iz’kklfud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kk;h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foŸkh</a:t>
            </a:r>
            <a:r>
              <a:rPr lang="en-US" dirty="0" smtClean="0">
                <a:latin typeface="Kruti Dev 011" pitchFamily="2" charset="0"/>
              </a:rPr>
              <a:t>;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U;kf;d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inksa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fu;qfDr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jkT;iky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ijke’kZ</a:t>
            </a:r>
            <a:r>
              <a:rPr lang="en-US" dirty="0" smtClean="0">
                <a:latin typeface="Kruti Dev 011" pitchFamily="2" charset="0"/>
              </a:rPr>
              <a:t> dh ‘</a:t>
            </a:r>
            <a:r>
              <a:rPr lang="en-US" dirty="0" err="1" smtClean="0">
                <a:latin typeface="Kruti Dev 011" pitchFamily="2" charset="0"/>
              </a:rPr>
              <a:t>kfDr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kkue.My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‘</a:t>
            </a:r>
            <a:r>
              <a:rPr lang="en-US" dirty="0" err="1" smtClean="0">
                <a:latin typeface="Kruti Dev 011" pitchFamily="2" charset="0"/>
              </a:rPr>
              <a:t>kklu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izfrfuf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kRo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B9A999-86B1-4861-978F-A6C3105EB58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Kruti Dev 011" pitchFamily="2" charset="0"/>
              </a:rPr>
              <a:t>mPp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U;k;ky</a:t>
            </a:r>
            <a:r>
              <a:rPr lang="en-US" sz="4000" dirty="0" smtClean="0">
                <a:latin typeface="Kruti Dev 011" pitchFamily="2" charset="0"/>
              </a:rPr>
              <a:t>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High </a:t>
            </a:r>
            <a:r>
              <a:rPr lang="en-US" dirty="0" err="1" smtClean="0"/>
              <a:t>Cour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624B93-5F34-443A-BFE1-BAC59A2EDC6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183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mPp U;k;ky;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la?kh; ‘kklu esa U;k;ikfydk dk nksgjk laxBu]  tSls&amp;la;qDr jkT; vesfjdkA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nksgjk laxBu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esa U;k;ikfydk dk bdgjk laxBu fijkfeM ds leku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‘kh”kZ ij loksZPp U;k;ky;A izR;sd U;k;ky; mPprj ls tqM+k gksrk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26FBB3-7E6C-455D-8250-43BAEDC9307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mPp U;k;ky;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jkT; dk lcls cM+k U;k;ky; loksZPp U;k;ky;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Hkkjr ds mPp U;k;ky; ds uke LFkku ,oa {ks=kf/kdkj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mPp U;k;ky; dk laxBu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fu;qfDr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;ksX;rk,¡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inkof/k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ineqfDr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‘kiFk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osru&amp;HkŸks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latin typeface="Kruti Dev 011" pitchFamily="2" charset="0"/>
              </a:rPr>
              <a:t>izfrcU/k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DF038-5F3C-4DD0-BFD0-8DCBBF11FEA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U;k;ky</a:t>
            </a:r>
            <a:r>
              <a:rPr lang="en-US" dirty="0" smtClean="0">
                <a:latin typeface="Kruti Dev 011" pitchFamily="2" charset="0"/>
              </a:rPr>
              <a:t>; dh ‘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kf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izkjfEHkd {ks=kf/kdkj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vihyh; {ks=kf/kdkj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U;kf;d leh{kk dh “kfDr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mPp U;k;ky; ,d vfHkys[k U;k;ky; ds #i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v/kh{k.k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ys[k ;k fjV vkSj vkns’k tkjh djusa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mPp U;k;ky; ds {ks=kf/kdkj esa deh ;k o`f)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297AAC-743F-4DEA-99A7-F0CCE3C8430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err="1" smtClean="0">
                <a:latin typeface="Kruti Dev 011" pitchFamily="2" charset="0"/>
              </a:rPr>
              <a:t>Hkkjr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iapk;rh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jkt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O;oLFkk</a:t>
            </a:r>
            <a:endParaRPr lang="en-US" sz="40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/>
              <a:t>Panchayati</a:t>
            </a:r>
            <a:r>
              <a:rPr lang="en-US" dirty="0" smtClean="0"/>
              <a:t> Raj System in India.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CCA3B-747E-46B6-AA46-B1FB642B947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187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iapk;rh jkt O;oLFkk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iapk;rksa dk bfrgkl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vkUnksyu ,oa iapk;rh jkt dh ek¡x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ds i'pkr iapk;rh laLFkk,¡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2 vDVwcj 1959 dks iapk;rh laLFkkvksa dk Jhx.ks’k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jktLFkku ds ukxkSj esa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984995-8B94-410D-B616-76B63AF3EC3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mŸkj izns’k es iapk;rh iz.kkyh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f=Lrjh; iapk;rh jkt O;oLFkk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xzke Lrj ij iapk;r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fodkl[k.M Lrj ij {ks= iapk;r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ftyk Lrj ij ftyk iapk;r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xzkelHkk dh jpuk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 ,oa miiz/kku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xzkelHkk ds dk;Z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A60C5-D64B-43A6-A81D-2743B8E0C1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189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Unit 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latin typeface="Kruti Dev 011" pitchFamily="2" charset="0"/>
              </a:rPr>
              <a:t>Hkkjrh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jk"Vªh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dkaxzsl</a:t>
            </a:r>
            <a:r>
              <a:rPr lang="en-US" sz="2800" dirty="0" smtClean="0">
                <a:latin typeface="Kruti Dev 011" pitchFamily="2" charset="0"/>
              </a:rPr>
              <a:t> ¼LFkkiuk </a:t>
            </a:r>
            <a:r>
              <a:rPr lang="en-US" sz="2800" dirty="0" err="1" smtClean="0">
                <a:latin typeface="Kruti Dev 011" pitchFamily="2" charset="0"/>
              </a:rPr>
              <a:t>o”kZ</a:t>
            </a:r>
            <a:r>
              <a:rPr lang="en-US" sz="2800" dirty="0" smtClean="0">
                <a:latin typeface="Kruti Dev 011" pitchFamily="2" charset="0"/>
              </a:rPr>
              <a:t>&amp; 28 </a:t>
            </a:r>
            <a:r>
              <a:rPr lang="en-US" sz="2800" dirty="0" err="1" smtClean="0">
                <a:latin typeface="Kruti Dev 011" pitchFamily="2" charset="0"/>
              </a:rPr>
              <a:t>fnlEcj</a:t>
            </a:r>
            <a:r>
              <a:rPr lang="en-US" sz="2800" dirty="0" smtClean="0">
                <a:latin typeface="Kruti Dev 011" pitchFamily="2" charset="0"/>
              </a:rPr>
              <a:t> 1885½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 Indian National Congress</a:t>
            </a:r>
            <a:endParaRPr lang="en-US" sz="24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FFD4E-75E0-4F95-BAF1-714161A22EE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xzke iapk;r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lnL;rk dh ;ksX;rk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vkj{k.k ds izko/kku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iz/kkuin ,oa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iapk;rksa ds inkf/kdkjh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v/;{k] mik/;{k ds HkŸks ,oa ekuns;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403AD7-BCF5-4193-B563-21339F5628D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iapk;rksa ds dk;Z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d`f”k dk fodkl ,oa foLrkj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Hkwfe fodkl] Hkwfe lq/kkj] pdcUnh vkSj Hkwfe laj{k.k ds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f'k{kk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LokLF;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i;kZoj.k laj{k.k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feyu dsUnzksa dh LFkkiuk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AA849B-BBEF-4261-B8C8-08E38AFB497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iapk;rksa ds vf/kdkj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lQkbZ ds lEcU/k essa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tylzksr ,oa lM+d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izkjfEHkd f’k{kk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dj ds lEcU/k esa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E2573-5EFC-4DE4-8ED7-3ADCA9BECBD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{ks= iapk;r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LFkkuksa dk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{ks= iapk;r ds vf/kdkjh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iz/kkuin ds fy,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8151C-EC4D-4204-B82A-E91982E24E8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ftyk iapk;r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insu lnL;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ftyk iapk;r ds izeq[k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ftyk iapk;r dh lfefr;k¡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vk; ds lzksr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D4AF11-7617-493B-9244-2075555BEF0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uxjh; iz’kklu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 ikfydk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 ikfydk ifj”kn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 iapk;r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A274F-BB7A-478C-BCE4-F3D6E22AF55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 fudk;ksa dh lajpuk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fuokZpu izfdz;k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uxjh; iz’kklu ra=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iz'kklfud O;oLFkk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5AFE5C-AAF1-4C65-993B-03842B5F6A3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mPp U;k;ky;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la?kh; ‘kklu esa U;k;ikfydk dk nksgjk laxBu tSls &amp; la;qDr jkT; vesfjdkA nksgjk laxBu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esa U;k;ikfydk dk bdgjk laxBu fijkfeM ds leku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‘kh”kZ ij loksZPp U;k;ky;A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izR;sd U;k;ky; mPprj ls tqM+k gksrk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6749E3-743F-4D5D-9B03-537E3481BE0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mPp U;k;ky;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jkT; dk lcls cM+k U;k;ky; loksZPp U;k;ky;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Hkkjr ds mPp U;k;ky; ds uke LFkku ,oa {ks=kf/kdkj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mPp U;k;ky; dk laxBu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 fu;qfDr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;ksX;rk,¡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inkof/k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ineqfDr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‘kiFk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osru&amp;HkŸks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izfrcU/k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8FC521-BB6D-474C-9AC4-A07C9F9CB67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U;k;ky</a:t>
            </a:r>
            <a:r>
              <a:rPr lang="en-US" dirty="0" smtClean="0">
                <a:latin typeface="Kruti Dev 011" pitchFamily="2" charset="0"/>
              </a:rPr>
              <a:t>; dh “</a:t>
            </a:r>
            <a:r>
              <a:rPr lang="en-US" dirty="0" err="1" smtClean="0">
                <a:latin typeface="Kruti Dev 011" pitchFamily="2" charset="0"/>
              </a:rPr>
              <a:t>kfDr;k</a:t>
            </a:r>
            <a:r>
              <a:rPr lang="en-US" dirty="0" smtClean="0">
                <a:latin typeface="Kruti Dev 011" pitchFamily="2" charset="0"/>
              </a:rPr>
              <a:t>¡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{</a:t>
            </a:r>
            <a:r>
              <a:rPr lang="en-US" dirty="0" err="1" smtClean="0">
                <a:latin typeface="Kruti Dev 011" pitchFamily="2" charset="0"/>
              </a:rPr>
              <a:t>ks</a:t>
            </a:r>
            <a:r>
              <a:rPr lang="en-US" dirty="0" smtClean="0">
                <a:latin typeface="Kruti Dev 011" pitchFamily="2" charset="0"/>
              </a:rPr>
              <a:t>=</a:t>
            </a:r>
            <a:r>
              <a:rPr lang="en-US" dirty="0" err="1" smtClean="0">
                <a:latin typeface="Kruti Dev 011" pitchFamily="2" charset="0"/>
              </a:rPr>
              <a:t>kf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izkjfEHkd {ks=kf/kdkj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vihyh; {ks=kf/kdkj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U;kf;d leh{kk dh ‘kfDr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mPp U;k;ky; ,d vfHkys[k U;k;ky; ds #i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v/kh{k.k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ys[k ;k fjV vkSj vkns’k tkjh djusa dk vf/kdkj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mPp U;k;ky; ds {ks=kf/kdkj esa deh ;k o`f)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73BD2-2F48-4D44-895A-EBA7B834E45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199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I-1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524000"/>
            <a:ext cx="8229600" cy="4530725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Kruti Dev 011" pitchFamily="2" charset="0"/>
              </a:rPr>
              <a:t>Hkkjr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esa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jk"Vªokn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mn</a:t>
            </a:r>
            <a:r>
              <a:rPr lang="en-US" sz="2800" dirty="0" smtClean="0">
                <a:latin typeface="Kruti Dev 011" pitchFamily="2" charset="0"/>
              </a:rPr>
              <a:t>; ,</a:t>
            </a:r>
            <a:r>
              <a:rPr lang="en-US" sz="2800" dirty="0" err="1" smtClean="0">
                <a:latin typeface="Kruti Dev 011" pitchFamily="2" charset="0"/>
              </a:rPr>
              <a:t>oa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fodkl</a:t>
            </a:r>
            <a:endParaRPr lang="en-US" sz="2800" dirty="0" smtClean="0">
              <a:latin typeface="Kruti Dev 011" pitchFamily="2" charset="0"/>
            </a:endParaRPr>
          </a:p>
          <a:p>
            <a:pPr lvl="1" eaLnBrk="1" hangingPunct="1"/>
            <a:r>
              <a:rPr lang="en-US" sz="2400" dirty="0" smtClean="0"/>
              <a:t>The birth and growth of Nationalism in India. 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sz="2800" dirty="0" err="1" smtClean="0">
                <a:latin typeface="Kruti Dev 011" pitchFamily="2" charset="0"/>
              </a:rPr>
              <a:t>Hkkjrh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jk"Vªh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dkaxzsl</a:t>
            </a:r>
            <a:r>
              <a:rPr lang="en-US" sz="2800" dirty="0" smtClean="0">
                <a:latin typeface="Kruti Dev 011" pitchFamily="2" charset="0"/>
              </a:rPr>
              <a:t> ¼LFkkiuk </a:t>
            </a:r>
            <a:r>
              <a:rPr lang="en-US" sz="2800" dirty="0" err="1" smtClean="0">
                <a:latin typeface="Kruti Dev 011" pitchFamily="2" charset="0"/>
              </a:rPr>
              <a:t>o”kZ</a:t>
            </a:r>
            <a:r>
              <a:rPr lang="en-US" sz="2800" dirty="0" smtClean="0">
                <a:latin typeface="Kruti Dev 011" pitchFamily="2" charset="0"/>
              </a:rPr>
              <a:t>&amp; 28 </a:t>
            </a:r>
            <a:r>
              <a:rPr lang="en-US" sz="2800" dirty="0" err="1" smtClean="0">
                <a:latin typeface="Kruti Dev 011" pitchFamily="2" charset="0"/>
              </a:rPr>
              <a:t>fnlEcj</a:t>
            </a:r>
            <a:r>
              <a:rPr lang="en-US" sz="2800" dirty="0" smtClean="0">
                <a:latin typeface="Kruti Dev 011" pitchFamily="2" charset="0"/>
              </a:rPr>
              <a:t> 1885½</a:t>
            </a:r>
          </a:p>
          <a:p>
            <a:pPr lvl="1" eaLnBrk="1" hangingPunct="1"/>
            <a:r>
              <a:rPr lang="en-US" sz="2400" dirty="0" smtClean="0"/>
              <a:t>The Indian National Congress</a:t>
            </a:r>
            <a:endParaRPr lang="en-US" sz="2400" dirty="0" smtClean="0">
              <a:latin typeface="Kruti Dev 011" pitchFamily="2" charset="0"/>
            </a:endParaRPr>
          </a:p>
          <a:p>
            <a:pPr eaLnBrk="1" hangingPunct="1"/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mnkjoknh</a:t>
            </a:r>
            <a:r>
              <a:rPr lang="en-US" sz="2800" dirty="0" smtClean="0">
                <a:latin typeface="Kruti Dev 011" pitchFamily="2" charset="0"/>
              </a:rPr>
              <a:t> ¼1885&amp;1905½</a:t>
            </a:r>
          </a:p>
          <a:p>
            <a:pPr lvl="1" eaLnBrk="1" hangingPunct="1"/>
            <a:r>
              <a:rPr lang="en-US" sz="2400" dirty="0" smtClean="0"/>
              <a:t>The Moderates and</a:t>
            </a:r>
            <a:endParaRPr lang="en-US" sz="2400" dirty="0" smtClean="0">
              <a:latin typeface="Kruti Dev 011" pitchFamily="2" charset="0"/>
            </a:endParaRPr>
          </a:p>
          <a:p>
            <a:pPr eaLnBrk="1" hangingPunct="1"/>
            <a:r>
              <a:rPr lang="en-US" sz="2800" dirty="0" smtClean="0"/>
              <a:t>The Extremists</a:t>
            </a:r>
            <a:r>
              <a:rPr lang="en-US" sz="2800" dirty="0" smtClean="0">
                <a:latin typeface="Kruti Dev 011" pitchFamily="2" charset="0"/>
              </a:rPr>
              <a:t> </a:t>
            </a:r>
          </a:p>
          <a:p>
            <a:pPr lvl="1" eaLnBrk="1" hangingPunct="1"/>
            <a:r>
              <a:rPr lang="en-US" sz="2400" dirty="0" err="1" smtClean="0">
                <a:latin typeface="Kruti Dev 011" pitchFamily="2" charset="0"/>
              </a:rPr>
              <a:t>vfroknh</a:t>
            </a:r>
            <a:r>
              <a:rPr lang="en-US" sz="2400" dirty="0" smtClean="0">
                <a:latin typeface="Kruti Dev 011" pitchFamily="2" charset="0"/>
              </a:rPr>
              <a:t> ¼1906&amp;1919½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jk"Vªh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dkaxzsl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Hkkjrh; jk"Vªh; dkaxzsl ds iwoZorhZ jktuhfrd laxBu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800" smtClean="0">
                <a:latin typeface="Kruti Dev 011" pitchFamily="2" charset="0"/>
              </a:rPr>
              <a:t> </a:t>
            </a:r>
            <a:r>
              <a:rPr lang="en-US" sz="3600" smtClean="0">
                <a:latin typeface="Kruti Dev 011" pitchFamily="2" charset="0"/>
              </a:rPr>
              <a:t>fczfV'k bf.M;u yhx 1851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 bf.M;u yhx 1875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 bf.M;u ,lksfl,'ku 1876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 iwuk lkoZtfud lHkk 1867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 ckWEcs izslhMsUlh egktu lHkk 1881</a:t>
            </a:r>
          </a:p>
          <a:p>
            <a:pPr lvl="1" eaLnBrk="1" hangingPunct="1">
              <a:lnSpc>
                <a:spcPct val="90000"/>
              </a:lnSpc>
            </a:pPr>
            <a:endParaRPr lang="en-US" sz="38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84853-20E8-46C5-84B5-D8409EADDD2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iapk;rh jkt O;oLFkk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esa iapk;rksa dk bfrgkl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vkUnksyu ,oa iapk;rh jkt dh ek¡x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ds i'pkr iapk;rh laLFkk,¡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2 vDVwcj 1959 dks iapk;rh laLFkkvksa dk Jhx.ks’k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65C2FB-CFED-46DE-816A-770B114C919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mŸkj izns’k es iapk;rh iz.kkyh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f=Lrjh; iapk;rh jkt O;oLFkk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Kruti Dev 011" pitchFamily="2" charset="0"/>
              </a:rPr>
              <a:t>		&amp;xzke Lrj ij iapk;r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Kruti Dev 011" pitchFamily="2" charset="0"/>
              </a:rPr>
              <a:t>		&amp;fodkl[k.M Lrj ij {ks= iapk;r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Kruti Dev 011" pitchFamily="2" charset="0"/>
              </a:rPr>
              <a:t>		&amp;ftyk Lrj ij ftyk iapk;r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xzkelHkk dh jpuk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 ,oa miiz/kku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xzkelHkk ds dk;Z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529AF6-161B-4104-AC74-3593BF3A39E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xzke iapk;r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lnL;rk dh ;ksX;rk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vkj{k.k ds izko/kku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iz/kkuin ,oa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iapk;rksa ds inkf/kdkjh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v/;{k] mik/;{k ds HkŸks ,oa ekuns;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98EA66-AF6D-4C19-9892-B6A00EABE35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iapk;rksa ds dk;Z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d`f”k dk fodkl ,oa foLrkj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Hkwfe fodkl] Hkwfe lq/kkj] pdcUnh vkSj Hkwfe laj{k.k ds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f'k{kk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LokLF;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i;kZoj.k laj{k.k lEcU/kh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lkekftd feyu dsUnzksa dh LFkkiuk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BC5EB-3409-4D93-9C17-9070A345DC7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iapk;rksa ds vf/kdkj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lQkbZ ds lEcU/k essa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tylzksr ,oa lM+d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izkjfEHkd f’k{kk ds lEcU/k esa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dj ds lEcU/k esa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9CCFBC-9250-486E-998B-94FDFF3B367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{ks= iapk;r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LFkkuksa dk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{ks= iapk;r ds vf/kdkjh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iz/kkuin ds fy, vkj{k.k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>
              <a:buFontTx/>
              <a:buNone/>
            </a:pPr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4B9DCD-965E-487B-AA9F-E7A58406573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ftyk iapk;r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insu lnL;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ftyk iapk;r ds izeq[k dk;Z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ftyk iapk;r dh lfefr;k¡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vk; ds lzksr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0B7058-B07C-4EC6-A09D-95E57F817DA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uxjh; iz’kklu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 ikfydk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 ikfydk ifj”kn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 iapk;r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E6B62F-3B7B-45D9-B285-F19B3CF82DB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uxj fudk;ksa dh lajpuk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dk;Zdky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fuokZpu izfdz;k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uxjh; iz’kklu ra=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iz'kklfud O;oLFkk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A5F7FD-BAC8-48C1-BCF3-03E19A0C815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iapk;rh jkt dh vko’;drk ,oa egRo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yksdra= dks ;FkkFkZ esa ifjofRkZr djus dk l’kDr ek/;e ftlls turk LFkkuh; leL;kvksa dk lek/kku Lo;a dj ldrh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turk ds gkFkksa esa lRrk dk gksukA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Hkkoh usr`Ro rS;kj djus dh ulZjh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'kkldh; dk;ksZa dk fodsUnhdj.k djukA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iztkra= dh iz;ksx’kkyk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iapk;rksa dh lQyrk ij Hkkjrh; iztkra= dk Hkfo";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B70057-D7E9-4B55-9DF5-D414F789B46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209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jk"Vªh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dkaxzsl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LFkkiuk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dirty="0" smtClean="0">
              <a:solidFill>
                <a:schemeClr val="accent1">
                  <a:satMod val="150000"/>
                </a:schemeClr>
              </a:solidFill>
              <a:latin typeface="Kruti Dev 011" pitchFamily="2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ok;ljk; ykMZ MQfju ,oa vU; vaxzst vf/kdkfj;ksa dh lykg ij vodk'k izkIr vaxzst vf/kdkjh ,0vks0 º;we us dkaxzsl dh LFkkiuk dk fu'p; fd;kA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25&amp;28 fnlEcj 1885 dks eqEcbZ esa dkaxzsl dk vf/kos'ku izkjEHk gqvkA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v/;{krk O;kses'k pUnz cuthZ usa dh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ljdkj  dk leFkZu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C7E46A-BAFE-4DAF-A622-9A8C52BDB94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iapk;rh jkt dh izeq[k leL;k,a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vf'k{kk ,oa fuj{kjrk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nyxr jktuhfr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/ku dh leL;k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tulgHkkfxrk dh deh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tkfr okn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izf'k{k.k dk vHkko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izHkko’kkyh yksxksa dk ncnck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latin typeface="Kruti Dev 011" pitchFamily="2" charset="0"/>
              </a:rPr>
              <a:t>Hkz"Vkpkj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FE3C7C-6709-4D02-9EC0-DF36B85FD8F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iapk;rksa dks l’kDr cukus ds lq&gt;ko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tuizfrfuf/k;ksa ,oa lEc) ljdkjh vf/kdkfj;ksa ds e/; ds vfo’okl dks nwj djsaA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dk;Z{ks= dk Li"V fu/kkZj.kA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foRrh; lzksrksa ,oa 'kfDr;ksa dk lqn`&lt;+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fuokZfpr izfrfuf/k;ksa dks izf’k{k.k nsukA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vf/kdkfj;ksa dks fe=] ekxZn’kZd ,oa iFkizn’kZd cuuk gksxkA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8D9B7-10E0-4395-9E36-F4AAE4D0F20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Hkkjrh; jk"Vªh; dkaxzsl dh LFkkiuk ds mn~ns';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Hkkjrh;ksa ds e/; ?kfu"Brk ,oa ferzrk LFkkfir djukA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foHksnksa dks feVkdj jk"Vªh; ,drk dh Hkkouk dk iks"k.kA 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egRoiw.kZ lkekftd iz'uks ij f'kf{kr Hkkjrh;ksa esa HkyhHkkWfr ppkZ djuk ,oa lEefr;ksa dk laxzg djukA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,sls rjhdks ,oa fn'kkvksa dk fu.kZ; djuk ftuls Hkkjrh; ns'kfgr ds dk;Z dj ldsA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A87AAE-04B9-4DAD-9D0D-AC58473C0E0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Hkk0jk0dka0 dh LFkkiuk lEcU/kh fookn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endParaRPr lang="en-US" smtClean="0">
              <a:latin typeface="Kruti Dev 010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nks izdkj ds er&amp;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1&amp;vHk;nhi dh /kkj.kkA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fczfV’k jkt dks etcwr cukus ds fy,</a:t>
            </a:r>
          </a:p>
          <a:p>
            <a:pPr lvl="1" eaLnBrk="1" hangingPunct="1"/>
            <a:endParaRPr lang="en-US" smtClean="0">
              <a:latin typeface="Kruti Dev 011" pitchFamily="2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2&amp;Hkkjrokfl;ks ds fgr ds fy;s LFkkfir </a:t>
            </a:r>
          </a:p>
          <a:p>
            <a:pPr lvl="1" eaLnBrk="1" hangingPunct="1"/>
            <a:r>
              <a:rPr lang="en-US" smtClean="0">
                <a:latin typeface="Kruti Dev 011" pitchFamily="2" charset="0"/>
              </a:rPr>
              <a:t>Hkkjr ds lPps fgrSf"k;ksa ds }kjk laxBu fuekZ.k</a:t>
            </a:r>
          </a:p>
          <a:p>
            <a:pPr eaLnBrk="1" hangingPunct="1"/>
            <a:endParaRPr lang="en-US" sz="58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3D480F-2A4B-440D-AF5F-7D1B357CAD3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jk"Vªh; dkaxzsl dk fodkl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izFke vf/kos'ku&amp; 436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f}rh; vf/kos'ku&amp; 607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r`rh; vf/kos'ku&amp; 436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fczfV’k ljdkj dh Hkwfedk&amp;</a:t>
            </a:r>
          </a:p>
          <a:p>
            <a:pPr eaLnBrk="1" hangingPunct="1">
              <a:buFont typeface="Arial" charset="0"/>
              <a:buNone/>
            </a:pPr>
            <a:r>
              <a:rPr lang="en-US" sz="3600" smtClean="0">
                <a:latin typeface="Kruti Dev 011" pitchFamily="2" charset="0"/>
              </a:rPr>
              <a:t>	</a:t>
            </a:r>
            <a:r>
              <a:rPr lang="en-US" smtClean="0">
                <a:latin typeface="Kruti Dev 011" pitchFamily="2" charset="0"/>
              </a:rPr>
              <a:t>izkjEHk esa dkaxzsl lg;ksxh ckn esa fojks/kh</a:t>
            </a:r>
          </a:p>
          <a:p>
            <a:pPr eaLnBrk="1" hangingPunct="1"/>
            <a:endParaRPr lang="en-US" sz="46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04073-0FD2-4953-B49B-4FEFE19A869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Unit 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err="1" smtClean="0">
                <a:latin typeface="Kruti Dev 011" pitchFamily="2" charset="0"/>
              </a:rPr>
              <a:t>mnkjoknh</a:t>
            </a:r>
            <a:r>
              <a:rPr lang="en-US" sz="2800" dirty="0" smtClean="0">
                <a:latin typeface="Kruti Dev 011" pitchFamily="2" charset="0"/>
              </a:rPr>
              <a:t> ¼1885&amp;1905½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/>
              <a:t>The Moderates and</a:t>
            </a:r>
            <a:endParaRPr lang="en-US" sz="24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1E4CE0-CAE9-46BE-A597-D905F8CAB2B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latin typeface="Kruti Dev 011" pitchFamily="2" charset="0"/>
              </a:rPr>
              <a:t>mnkjoknh</a:t>
            </a:r>
            <a:r>
              <a:rPr lang="en-US" sz="4000" dirty="0" smtClean="0">
                <a:latin typeface="Kruti Dev 011" pitchFamily="2" charset="0"/>
              </a:rPr>
              <a:t> ;</a:t>
            </a:r>
            <a:r>
              <a:rPr lang="en-US" sz="4000" dirty="0" err="1" smtClean="0">
                <a:latin typeface="Kruti Dev 011" pitchFamily="2" charset="0"/>
              </a:rPr>
              <a:t>qx</a:t>
            </a:r>
            <a:r>
              <a:rPr lang="en-US" sz="4000" dirty="0" smtClean="0">
                <a:latin typeface="Kruti Dev 011" pitchFamily="2" charset="0"/>
              </a:rPr>
              <a:t> &amp;1885 </a:t>
            </a:r>
            <a:r>
              <a:rPr lang="en-US" sz="4000" dirty="0" err="1" smtClean="0">
                <a:latin typeface="Kruti Dev 011" pitchFamily="2" charset="0"/>
              </a:rPr>
              <a:t>ls</a:t>
            </a:r>
            <a:r>
              <a:rPr lang="en-US" sz="4000" dirty="0" smtClean="0">
                <a:latin typeface="Kruti Dev 011" pitchFamily="2" charset="0"/>
              </a:rPr>
              <a:t> 1905</a:t>
            </a:r>
            <a:br>
              <a:rPr lang="en-US" sz="4000" dirty="0" smtClean="0">
                <a:latin typeface="Kruti Dev 011" pitchFamily="2" charset="0"/>
              </a:rPr>
            </a:br>
            <a:r>
              <a:rPr lang="en-US" sz="3600" dirty="0" err="1" smtClean="0">
                <a:latin typeface="Kruti Dev 011" pitchFamily="2" charset="0"/>
              </a:rPr>
              <a:t>izeq</a:t>
            </a:r>
            <a:r>
              <a:rPr lang="en-US" sz="3600" dirty="0" smtClean="0">
                <a:latin typeface="Kruti Dev 011" pitchFamily="2" charset="0"/>
              </a:rPr>
              <a:t>[k </a:t>
            </a:r>
            <a:r>
              <a:rPr lang="en-US" sz="3600" dirty="0" err="1" smtClean="0">
                <a:latin typeface="Kruti Dev 011" pitchFamily="2" charset="0"/>
              </a:rPr>
              <a:t>uhfr;k</a:t>
            </a:r>
            <a:r>
              <a:rPr lang="en-US" sz="3600" dirty="0" smtClean="0">
                <a:latin typeface="Kruti Dev 011" pitchFamily="2" charset="0"/>
              </a:rPr>
              <a:t>¡@ </a:t>
            </a:r>
            <a:r>
              <a:rPr lang="en-US" sz="3600" dirty="0" err="1" smtClean="0">
                <a:latin typeface="Kruti Dev 011" pitchFamily="2" charset="0"/>
              </a:rPr>
              <a:t>fopkj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kkjk</a:t>
            </a:r>
            <a:endParaRPr lang="en-US" sz="4000" dirty="0" smtClean="0">
              <a:latin typeface="Kruti Dev 011" pitchFamily="2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fczfV'k 'kklu ds izfr fu"Bk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vaxzstksa dh U;k;fiz;rk esa fo'okl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fczVsu ls lEcU/k Hkkjrh;ks ds fgr esa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ik'pkR; laLFkk rFkk lH;rk es fo'okl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dzfed lq/kkjksa es fo'okl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Kruti Dev 011" pitchFamily="2" charset="0"/>
              </a:rPr>
              <a:t>jktuhfrd Lo'kklu y{;</a:t>
            </a:r>
          </a:p>
          <a:p>
            <a:pPr eaLnBrk="1" hangingPunct="1">
              <a:lnSpc>
                <a:spcPct val="90000"/>
              </a:lnSpc>
            </a:pPr>
            <a:endParaRPr lang="en-US" sz="44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90FB41-00E0-45A2-82D2-42B069911E2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mnkjokfn;ksa dh dk;Ziz.kkyh</a:t>
            </a:r>
            <a:br>
              <a:rPr lang="en-US" sz="4000" smtClean="0">
                <a:latin typeface="Kruti Dev 011" pitchFamily="2" charset="0"/>
              </a:rPr>
            </a:br>
            <a:r>
              <a:rPr lang="en-US" sz="4000" smtClean="0">
                <a:latin typeface="Kruti Dev 011" pitchFamily="2" charset="0"/>
              </a:rPr>
              <a:t>¼</a:t>
            </a:r>
            <a:r>
              <a:rPr lang="en-US" sz="3600" smtClean="0">
                <a:latin typeface="Kruti Dev 011" pitchFamily="2" charset="0"/>
              </a:rPr>
              <a:t>laoS/kkfud lk/ku</a:t>
            </a:r>
            <a:r>
              <a:rPr lang="en-US" sz="4000" smtClean="0">
                <a:latin typeface="Kruti Dev 011" pitchFamily="2" charset="0"/>
              </a:rPr>
              <a:t>½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oS/kkfud ekxZ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izkFkZuki= ,oa izfrfuf/ke.My Hkstuk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jktuhfrd ;kpuk</a:t>
            </a:r>
            <a:endParaRPr lang="en-US" sz="4000" smtClean="0">
              <a:latin typeface="Kruti Dev 011" pitchFamily="2" charset="0"/>
            </a:endParaRP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dzfed ifjorZu 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uSfrd ,oa jktuhfrd ncko</a:t>
            </a:r>
          </a:p>
          <a:p>
            <a:pPr eaLnBrk="1" hangingPunct="1">
              <a:buFont typeface="Wingdings" pitchFamily="2" charset="2"/>
              <a:buNone/>
            </a:pPr>
            <a:endParaRPr lang="en-US" sz="4400" smtClean="0">
              <a:latin typeface="Kruti Dev 010" pitchFamily="2" charset="0"/>
            </a:endParaRPr>
          </a:p>
          <a:p>
            <a:pPr eaLnBrk="1" hangingPunct="1"/>
            <a:endParaRPr lang="en-US" sz="4400" smtClean="0">
              <a:latin typeface="Kruti Dev 010" pitchFamily="2" charset="0"/>
            </a:endParaRPr>
          </a:p>
          <a:p>
            <a:pPr eaLnBrk="1" hangingPunct="1"/>
            <a:endParaRPr lang="en-US" sz="4800" smtClean="0">
              <a:latin typeface="Kruti Dev 010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48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069B7-502F-45E7-A073-6C2CDCE8720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mnkjoknh vkUnksyu dh lQyrk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1892 dk vf/kfu;e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jktuhfrd f'k{kk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jk"Vªh; tkxj.k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fczfV'k 'kklu ds nks"k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F58D59-7897-44A7-A00B-8D71313E473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Unit 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The Extremists</a:t>
            </a:r>
            <a:r>
              <a:rPr lang="en-US" sz="2800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err="1" smtClean="0">
                <a:latin typeface="Kruti Dev 011" pitchFamily="2" charset="0"/>
              </a:rPr>
              <a:t>vfroknh</a:t>
            </a:r>
            <a:r>
              <a:rPr lang="en-US" sz="2400" dirty="0" smtClean="0">
                <a:latin typeface="Kruti Dev 011" pitchFamily="2" charset="0"/>
              </a:rPr>
              <a:t> ¼1906&amp;1919 ½ 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01F62F-CF5E-46A1-9380-C6CFE2B7036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I-2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/>
          </a:bodyPr>
          <a:lstStyle/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Kruti Dev 011" pitchFamily="2" charset="0"/>
              </a:rPr>
              <a:t>Hkkjrh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jk"Vªh</a:t>
            </a:r>
            <a:r>
              <a:rPr lang="en-US" sz="2800" dirty="0" smtClean="0">
                <a:latin typeface="Kruti Dev 011" pitchFamily="2" charset="0"/>
              </a:rPr>
              <a:t>; </a:t>
            </a:r>
            <a:r>
              <a:rPr lang="en-US" sz="2800" dirty="0" err="1" smtClean="0">
                <a:latin typeface="Kruti Dev 011" pitchFamily="2" charset="0"/>
              </a:rPr>
              <a:t>vkUnksyu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ds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izeq</a:t>
            </a:r>
            <a:r>
              <a:rPr lang="en-US" sz="2800" dirty="0" smtClean="0">
                <a:latin typeface="Kruti Dev 011" pitchFamily="2" charset="0"/>
              </a:rPr>
              <a:t>[k ?</a:t>
            </a:r>
            <a:r>
              <a:rPr lang="en-US" sz="2800" dirty="0" err="1" smtClean="0">
                <a:latin typeface="Kruti Dev 011" pitchFamily="2" charset="0"/>
              </a:rPr>
              <a:t>kVuk,a</a:t>
            </a:r>
            <a:r>
              <a:rPr lang="en-US" sz="2800" dirty="0" smtClean="0">
                <a:latin typeface="Kruti Dev 011" pitchFamily="2" charset="0"/>
              </a:rPr>
              <a:t>&amp;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Landmarks of Indian National Movement </a:t>
            </a:r>
            <a:endParaRPr lang="en-US" sz="1600" dirty="0" smtClean="0">
              <a:latin typeface="Kruti Dev 011" pitchFamily="2" charset="0"/>
            </a:endParaRPr>
          </a:p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vlg;ksx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¼fnlEcj 1920&amp;12 </a:t>
            </a:r>
            <a:r>
              <a:rPr lang="en-US" dirty="0" err="1" smtClean="0">
                <a:latin typeface="Kruti Dev 011" pitchFamily="2" charset="0"/>
              </a:rPr>
              <a:t>Qjojh</a:t>
            </a:r>
            <a:r>
              <a:rPr lang="en-US" dirty="0" smtClean="0">
                <a:latin typeface="Kruti Dev 011" pitchFamily="2" charset="0"/>
              </a:rPr>
              <a:t> 1922½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Non- Cooperation</a:t>
            </a:r>
            <a:r>
              <a:rPr lang="en-US" sz="2000" dirty="0" smtClean="0">
                <a:latin typeface="Kruti Dev 011" pitchFamily="2" charset="0"/>
              </a:rPr>
              <a:t>	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lfou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Kruti Dev 011" pitchFamily="2" charset="0"/>
              </a:rPr>
              <a:t>  ¼ekpZ1930&amp; 5ekpZ1931@1932&amp;vizSy 1934½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000" dirty="0" smtClean="0"/>
              <a:t>Civil Disobedience </a:t>
            </a:r>
            <a:endParaRPr lang="en-US" sz="20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err="1" smtClean="0">
                <a:latin typeface="Kruti Dev 011" pitchFamily="2" charset="0"/>
              </a:rPr>
              <a:t>Hkkjr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NksM+ks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vkUnksyu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400" dirty="0" smtClean="0">
                <a:latin typeface="Kruti Dev 011" pitchFamily="2" charset="0"/>
              </a:rPr>
              <a:t>¼8vxLr 1942½</a:t>
            </a:r>
            <a:endParaRPr lang="en-US" sz="2800" dirty="0" smtClean="0">
              <a:latin typeface="Kruti Dev 011" pitchFamily="2" charset="0"/>
            </a:endParaRP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Quit India Movements</a:t>
            </a:r>
            <a:endParaRPr lang="en-US" sz="20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latin typeface="Kruti Dev 011" pitchFamily="2" charset="0"/>
              </a:rPr>
              <a:t>Lora=</a:t>
            </a:r>
            <a:r>
              <a:rPr lang="en-US" sz="2800" dirty="0" err="1" smtClean="0">
                <a:latin typeface="Kruti Dev 011" pitchFamily="2" charset="0"/>
              </a:rPr>
              <a:t>rk</a:t>
            </a:r>
            <a:r>
              <a:rPr lang="en-US" sz="2800" dirty="0" smtClean="0">
                <a:latin typeface="Kruti Dev 011" pitchFamily="2" charset="0"/>
              </a:rPr>
              <a:t> </a:t>
            </a:r>
            <a:r>
              <a:rPr lang="en-US" sz="2800" dirty="0" err="1" smtClean="0">
                <a:latin typeface="Kruti Dev 011" pitchFamily="2" charset="0"/>
              </a:rPr>
              <a:t>vf</a:t>
            </a:r>
            <a:r>
              <a:rPr lang="en-US" sz="2800" dirty="0" smtClean="0">
                <a:latin typeface="Kruti Dev 011" pitchFamily="2" charset="0"/>
              </a:rPr>
              <a:t>/</a:t>
            </a:r>
            <a:r>
              <a:rPr lang="en-US" sz="2800" dirty="0" err="1" smtClean="0">
                <a:latin typeface="Kruti Dev 011" pitchFamily="2" charset="0"/>
              </a:rPr>
              <a:t>kfu;e</a:t>
            </a:r>
            <a:r>
              <a:rPr lang="en-US" sz="2800" dirty="0" smtClean="0">
                <a:latin typeface="Kruti Dev 011" pitchFamily="2" charset="0"/>
              </a:rPr>
              <a:t> 1947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The Independence Act 1947</a:t>
            </a:r>
            <a:endParaRPr lang="en-US" sz="2000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5BEB-989D-4C90-9190-B58D4D7023D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r>
              <a:rPr lang="en-US" dirty="0" err="1" smtClean="0">
                <a:latin typeface="Kruti Dev 011" pitchFamily="2" charset="0"/>
              </a:rPr>
              <a:t>mxzokn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dkj.k&amp;1</a:t>
            </a:r>
            <a:r>
              <a:rPr lang="en-US" dirty="0" smtClean="0">
                <a:latin typeface="Kruti Dev 010" pitchFamily="2" charset="0"/>
              </a:rPr>
              <a:t/>
            </a:r>
            <a:br>
              <a:rPr lang="en-US" dirty="0" smtClean="0">
                <a:latin typeface="Kruti Dev 010" pitchFamily="2" charset="0"/>
              </a:rPr>
            </a:br>
            <a:endParaRPr lang="en-US" dirty="0" smtClean="0">
              <a:latin typeface="Kruti Dev 010" pitchFamily="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vi;kZIr lq/kkj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vkfFkZd vlUrks"k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/kkfeZd&amp;lkaLd`frd iqu#RFkku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izkd`frd izdksi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Hkkjrh;ks ls viekutud O;ogkj</a:t>
            </a:r>
          </a:p>
          <a:p>
            <a:pPr eaLnBrk="1" hangingPunct="1"/>
            <a:endParaRPr lang="en-US" sz="44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12CF79-5065-4533-A13E-B52C99D3AC5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0" pitchFamily="2" charset="0"/>
              </a:rPr>
              <a:t> </a:t>
            </a:r>
            <a:r>
              <a:rPr lang="en-US" sz="4800" smtClean="0">
                <a:latin typeface="Kruti Dev 011" pitchFamily="2" charset="0"/>
              </a:rPr>
              <a:t>mxzokn ds dkj.k&amp;2</a:t>
            </a:r>
            <a:r>
              <a:rPr lang="en-US" sz="4000" smtClean="0">
                <a:latin typeface="Kruti Dev 011" pitchFamily="2" charset="0"/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Kruti Dev 011" pitchFamily="2" charset="0"/>
              </a:rPr>
              <a:t>;wjksih;ks dh ijkt;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Kruti Dev 011" pitchFamily="2" charset="0"/>
              </a:rPr>
              <a:t>yky] cky] iky dk usr`Ro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Kruti Dev 011" pitchFamily="2" charset="0"/>
              </a:rPr>
              <a:t>tkrh; dVqrk ,oa vgadkj;qDr O;ogkj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Kruti Dev 011" pitchFamily="2" charset="0"/>
              </a:rPr>
              <a:t>ykMZ dtZu dk 'kklu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latin typeface="Kruti Dev 011" pitchFamily="2" charset="0"/>
              </a:rPr>
              <a:t>caxky foHkktu </a:t>
            </a:r>
          </a:p>
          <a:p>
            <a:pPr eaLnBrk="1" hangingPunct="1">
              <a:lnSpc>
                <a:spcPct val="80000"/>
              </a:lnSpc>
            </a:pPr>
            <a:endParaRPr lang="en-US" sz="40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32DB6-12E7-46AB-BDA6-ED2D1833A19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mxzokfn;ksa ds fopkj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LojkT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gekjk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tUefl</a:t>
            </a:r>
            <a:r>
              <a:rPr lang="en-US" sz="4000" dirty="0" smtClean="0">
                <a:latin typeface="Kruti Dev 011" pitchFamily="2" charset="0"/>
              </a:rPr>
              <a:t>} </a:t>
            </a:r>
            <a:r>
              <a:rPr lang="en-US" sz="4000" dirty="0" err="1" smtClean="0">
                <a:latin typeface="Kruti Dev 011" pitchFamily="2" charset="0"/>
              </a:rPr>
              <a:t>vf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kdkj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gS</a:t>
            </a:r>
            <a:r>
              <a:rPr lang="en-US" sz="4000" dirty="0" smtClean="0">
                <a:latin typeface="Kruti Dev 011" pitchFamily="2" charset="0"/>
              </a:rPr>
              <a:t> </a:t>
            </a:r>
          </a:p>
          <a:p>
            <a:pPr marL="1426464" lvl="4" indent="-18288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chemeClr val="accent3"/>
                </a:solidFill>
                <a:latin typeface="Kruti Dev 011" pitchFamily="2" charset="0"/>
              </a:rPr>
              <a:t>			</a:t>
            </a:r>
            <a:r>
              <a:rPr sz="3600" smtClean="0">
                <a:latin typeface="Kruti Dev 011" pitchFamily="2" charset="0"/>
              </a:rPr>
              <a:t>&amp; </a:t>
            </a:r>
            <a:r>
              <a:rPr sz="3600">
                <a:latin typeface="Kruti Dev 011" pitchFamily="2" charset="0"/>
              </a:rPr>
              <a:t>cky xaxk/kj fryd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smtClean="0">
                <a:latin typeface="Kruti Dev 011" pitchFamily="2" charset="0"/>
              </a:rPr>
              <a:t>Lora=</a:t>
            </a:r>
            <a:r>
              <a:rPr lang="en-US" sz="4000" dirty="0" err="1" smtClean="0">
                <a:latin typeface="Kruti Dev 011" pitchFamily="2" charset="0"/>
              </a:rPr>
              <a:t>rk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gekjs</a:t>
            </a:r>
            <a:r>
              <a:rPr lang="en-US" sz="4000" dirty="0" smtClean="0">
                <a:latin typeface="Kruti Dev 011" pitchFamily="2" charset="0"/>
              </a:rPr>
              <a:t> thou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y{; </a:t>
            </a:r>
            <a:r>
              <a:rPr lang="en-US" sz="4000" dirty="0" err="1" smtClean="0">
                <a:latin typeface="Kruti Dev 011" pitchFamily="2" charset="0"/>
              </a:rPr>
              <a:t>gS</a:t>
            </a:r>
            <a:endParaRPr lang="en-US" sz="4000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 3" pitchFamily="18" charset="2"/>
              <a:buNone/>
              <a:defRPr/>
            </a:pPr>
            <a:r>
              <a:rPr lang="en-US" sz="4000" dirty="0" smtClean="0">
                <a:latin typeface="Kruti Dev 011" pitchFamily="2" charset="0"/>
              </a:rPr>
              <a:t>				</a:t>
            </a:r>
            <a:r>
              <a:rPr lang="en-US" sz="3600" dirty="0" smtClean="0">
                <a:latin typeface="Kruti Dev 011" pitchFamily="2" charset="0"/>
              </a:rPr>
              <a:t>&amp; </a:t>
            </a:r>
            <a:r>
              <a:rPr lang="en-US" sz="3600" dirty="0" err="1" smtClean="0">
                <a:latin typeface="Kruti Dev 011" pitchFamily="2" charset="0"/>
              </a:rPr>
              <a:t>vjfoUn</a:t>
            </a:r>
            <a:r>
              <a:rPr lang="en-US" sz="3600" dirty="0" smtClean="0">
                <a:latin typeface="Kruti Dev 011" pitchFamily="2" charset="0"/>
              </a:rPr>
              <a:t> ?</a:t>
            </a:r>
            <a:r>
              <a:rPr lang="en-US" sz="3600" dirty="0" err="1" smtClean="0">
                <a:latin typeface="Kruti Dev 011" pitchFamily="2" charset="0"/>
              </a:rPr>
              <a:t>kks"k</a:t>
            </a:r>
            <a:endParaRPr lang="en-US" sz="4000" dirty="0" smtClean="0">
              <a:latin typeface="Kruti Dev 011" pitchFamily="2" charset="0"/>
            </a:endParaRP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Lojkt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LokoyEcu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ls</a:t>
            </a:r>
            <a:endParaRPr lang="en-US" sz="4000" dirty="0" smtClean="0">
              <a:latin typeface="Kruti Dev 011" pitchFamily="2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n-US" sz="3600" dirty="0" smtClean="0">
                <a:latin typeface="Kruti Dev 011" pitchFamily="2" charset="0"/>
              </a:rPr>
              <a:t>&amp; </a:t>
            </a:r>
            <a:r>
              <a:rPr lang="en-US" sz="3600" dirty="0" err="1" smtClean="0">
                <a:latin typeface="Kruti Dev 011" pitchFamily="2" charset="0"/>
              </a:rPr>
              <a:t>fofiu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pUnz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iky</a:t>
            </a:r>
            <a:endParaRPr lang="en-US" sz="3600" dirty="0" smtClean="0">
              <a:latin typeface="Kruti Dev 011" pitchFamily="2" charset="0"/>
            </a:endParaRPr>
          </a:p>
          <a:p>
            <a:pPr marL="1426464" lvl="4" indent="-182880" eaLnBrk="1" fontAlgn="auto" hangingPunct="1"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sz="3600">
              <a:solidFill>
                <a:schemeClr val="accent3"/>
              </a:solidFill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A5C825-A149-4F4B-BF41-6250D03010A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8000" y="285750"/>
            <a:ext cx="8229600" cy="1141413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mxzoknh vkUnksyu dh dk;Zi}fr ;k lk/ku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cfg"dkj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Lons'kh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fuf"dz; izfrjks/k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ljdkjh deZpkfj;ks dk vlg;ksx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jk"Vªh; f'k{kk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33D29-964E-4A93-B1C5-EF65E8693B7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vkUnksyu dh izxfr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caxky foHkktu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fryd }kjk tutkx#drk ds iz;kl</a:t>
            </a:r>
          </a:p>
          <a:p>
            <a:pPr lvl="1" eaLnBrk="1" hangingPunct="1"/>
            <a:r>
              <a:rPr lang="en-US" sz="3600" smtClean="0">
                <a:latin typeface="Kruti Dev 011" pitchFamily="2" charset="0"/>
              </a:rPr>
              <a:t> x.ks'k mRlo ,oa </a:t>
            </a:r>
          </a:p>
          <a:p>
            <a:pPr lvl="1" eaLnBrk="1" hangingPunct="1"/>
            <a:r>
              <a:rPr lang="en-US" sz="3600" smtClean="0">
                <a:latin typeface="Kruti Dev 011" pitchFamily="2" charset="0"/>
              </a:rPr>
              <a:t>f'kokth mRlo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ykyk yktir jk; </a:t>
            </a:r>
          </a:p>
          <a:p>
            <a:pPr eaLnBrk="1" hangingPunct="1"/>
            <a:endParaRPr lang="en-US" sz="44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EB0BCF-C2BC-4856-8FA6-4725290D618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vaxzstksa }kjk vkUnksyu dk neu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400" dirty="0" err="1" smtClean="0">
                <a:latin typeface="Kruti Dev 011" pitchFamily="2" charset="0"/>
              </a:rPr>
              <a:t>jk</a:t>
            </a:r>
            <a:r>
              <a:rPr lang="en-US" sz="4400" dirty="0" smtClean="0">
                <a:latin typeface="Kruti Dev 011" pitchFamily="2" charset="0"/>
              </a:rPr>
              <a:t>; ,</a:t>
            </a:r>
            <a:r>
              <a:rPr lang="en-US" sz="4400" dirty="0" err="1" smtClean="0">
                <a:latin typeface="Kruti Dev 011" pitchFamily="2" charset="0"/>
              </a:rPr>
              <a:t>oa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vthr</a:t>
            </a:r>
            <a:r>
              <a:rPr lang="en-US" sz="4400" dirty="0" smtClean="0">
                <a:latin typeface="Kruti Dev 011" pitchFamily="2" charset="0"/>
              </a:rPr>
              <a:t> flag </a:t>
            </a:r>
            <a:r>
              <a:rPr lang="en-US" sz="4400" dirty="0" err="1" smtClean="0">
                <a:latin typeface="Kruti Dev 011" pitchFamily="2" charset="0"/>
              </a:rPr>
              <a:t>dks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ns'k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fudkyk</a:t>
            </a:r>
            <a:endParaRPr lang="en-US" sz="44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400" dirty="0" err="1" smtClean="0">
                <a:latin typeface="Kruti Dev 011" pitchFamily="2" charset="0"/>
              </a:rPr>
              <a:t>fryd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dks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dBksj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ltk</a:t>
            </a:r>
            <a:endParaRPr lang="en-US" sz="44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400" dirty="0" err="1" smtClean="0">
                <a:latin typeface="Kruti Dev 011" pitchFamily="2" charset="0"/>
              </a:rPr>
              <a:t>lekpkji</a:t>
            </a:r>
            <a:r>
              <a:rPr lang="en-US" sz="4400" dirty="0" smtClean="0">
                <a:latin typeface="Kruti Dev 011" pitchFamily="2" charset="0"/>
              </a:rPr>
              <a:t>=</a:t>
            </a:r>
            <a:r>
              <a:rPr lang="en-US" sz="4400" dirty="0" err="1" smtClean="0">
                <a:latin typeface="Kruti Dev 011" pitchFamily="2" charset="0"/>
              </a:rPr>
              <a:t>ksa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ij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izfrcU</a:t>
            </a:r>
            <a:r>
              <a:rPr lang="en-US" sz="4400" dirty="0" smtClean="0">
                <a:latin typeface="Kruti Dev 011" pitchFamily="2" charset="0"/>
              </a:rPr>
              <a:t>/k</a:t>
            </a:r>
          </a:p>
          <a:p>
            <a:pPr marL="365760" indent="-256032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400" dirty="0" err="1" smtClean="0">
                <a:latin typeface="Kruti Dev 011" pitchFamily="2" charset="0"/>
              </a:rPr>
              <a:t>lkoZtfud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lHkkvksa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ij</a:t>
            </a:r>
            <a:r>
              <a:rPr lang="en-US" sz="4400" dirty="0" smtClean="0">
                <a:latin typeface="Kruti Dev 011" pitchFamily="2" charset="0"/>
              </a:rPr>
              <a:t> </a:t>
            </a:r>
            <a:r>
              <a:rPr lang="en-US" sz="4400" dirty="0" err="1" smtClean="0">
                <a:latin typeface="Kruti Dev 011" pitchFamily="2" charset="0"/>
              </a:rPr>
              <a:t>jksd</a:t>
            </a:r>
            <a:endParaRPr lang="en-US" sz="44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6D5DD1-A2E8-4A9F-BE53-A89EE3DEB79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UNIT-1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 smtClean="0">
                <a:latin typeface="Kruti Dev 010" pitchFamily="2" charset="0"/>
              </a:rPr>
              <a:t>Hkkjr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esa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dzkafrdkjh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vkUnksyu</a:t>
            </a:r>
            <a:r>
              <a:rPr lang="en-US" dirty="0" smtClean="0">
                <a:latin typeface="Kruti Dev 010" pitchFamily="2" charset="0"/>
              </a:rPr>
              <a:t> dh /</a:t>
            </a:r>
            <a:r>
              <a:rPr lang="en-US" dirty="0" err="1" smtClean="0">
                <a:latin typeface="Kruti Dev 010" pitchFamily="2" charset="0"/>
              </a:rPr>
              <a:t>kkjk</a:t>
            </a:r>
            <a:endParaRPr lang="en-US" dirty="0">
              <a:latin typeface="Kruti Dev 010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4283C9-19C3-492F-88A1-B93173FFB65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jk"Vªh; vkUnksyu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chloha ‘krkCnh ds izkjEHk esa jk”Vªh; tkx`fr nks /kkjkvksa es foHkkftr&amp;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1&amp;Ykksdlk/kuksa dk iz;ksx djus okys yky]cky]iky dk 	 usr`Ro</a:t>
            </a:r>
          </a:p>
          <a:p>
            <a:pPr lvl="1"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lvl="1"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2&amp; fgalkRed lk/kuksa esa fo’okl djusa okyh 	 	 dzkfUrdkfj;ksa dh /kkjk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06E53E-9028-4DD9-88DC-FD3F2FBEE94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fgalkRed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kuksa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fo’okl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djusa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okyh</a:t>
            </a:r>
            <a:r>
              <a:rPr lang="en-US" dirty="0" smtClean="0">
                <a:latin typeface="Kruti Dev 011" pitchFamily="2" charset="0"/>
              </a:rPr>
              <a:t> 	 </a:t>
            </a:r>
            <a:r>
              <a:rPr lang="en-US" dirty="0" err="1" smtClean="0">
                <a:latin typeface="Kruti Dev 011" pitchFamily="2" charset="0"/>
              </a:rPr>
              <a:t>dzkfUrdkfj;ksa</a:t>
            </a:r>
            <a:r>
              <a:rPr lang="en-US" dirty="0" smtClean="0">
                <a:latin typeface="Kruti Dev 011" pitchFamily="2" charset="0"/>
              </a:rPr>
              <a:t> dh /</a:t>
            </a:r>
            <a:r>
              <a:rPr lang="en-US" dirty="0" err="1" smtClean="0">
                <a:latin typeface="Kruti Dev 011" pitchFamily="2" charset="0"/>
              </a:rPr>
              <a:t>kkjk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fgalk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jktuSfrd MdSfr;ksa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dRy ,oa vkradokn esa ;dhu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oh0 Mh0 lkojdj] pkisdj cU/kq] okfjUnz?kks"k] HkwisUnz nÙk] Hkxrflag] pUnz’ks[kj vktkn] vkSj lqHkk"kpUnz cks"kA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3CE388-21A6-4BAE-8992-D1581897547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dzkfUrdkjh vkUnksyu ds dkj.k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lsMhlu desVh 1918 us viuh fjiksVZ esa viuh fjiksVZ esa ljdkj dks dzkfUrdkjh jk"Vªokn ds fuEufyf[kr dkj.k crk;s&amp;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e/;e oxZ dk vkUnksyu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Hkkjrh;ksa es vkfFkZd vlUrks"k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ykMZ dtZu dh neukRed uhfr;ka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mnkjokfn;ksa ds laoS/kkfud lk/kuks dh vlQyrk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6F09AC-F239-472B-9DA5-94F090DFFCD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II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endParaRPr lang="en-US" dirty="0" smtClean="0">
              <a:latin typeface="Kruti Dev 011" pitchFamily="2" charset="0"/>
            </a:endParaRP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making of the Indian Constitution</a:t>
            </a:r>
            <a:endParaRPr lang="en-US" dirty="0" smtClean="0">
              <a:latin typeface="Kruti Dev 011" pitchFamily="2" charset="0"/>
            </a:endParaRPr>
          </a:p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fo'ks"krk,a</a:t>
            </a:r>
            <a:endParaRPr lang="en-US" dirty="0" smtClean="0">
              <a:latin typeface="Kruti Dev 011" pitchFamily="2" charset="0"/>
            </a:endParaRP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Salient Features of the Constitution</a:t>
            </a:r>
            <a:endParaRPr lang="en-US" dirty="0" smtClean="0">
              <a:latin typeface="Kruti Dev 011" pitchFamily="2" charset="0"/>
            </a:endParaRPr>
          </a:p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ewy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drZO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Fundamental Rights and Duties</a:t>
            </a:r>
            <a:endParaRPr lang="en-US" dirty="0" smtClean="0">
              <a:latin typeface="Kruti Dev 011" pitchFamily="2" charset="0"/>
            </a:endParaRPr>
          </a:p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funs'kd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Directive Principles of State Policy </a:t>
            </a:r>
            <a:endParaRPr lang="en-US" dirty="0" smtClean="0">
              <a:latin typeface="Kruti Dev 011" pitchFamily="2" charset="0"/>
            </a:endParaRPr>
          </a:p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la?kh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iz.kkyh</a:t>
            </a:r>
            <a:endParaRPr lang="en-US" dirty="0" smtClean="0">
              <a:latin typeface="Kruti Dev 011" pitchFamily="2" charset="0"/>
            </a:endParaRP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Indian Federal System</a:t>
            </a:r>
            <a:endParaRPr lang="en-US" dirty="0" smtClean="0">
              <a:latin typeface="Kruti Dev 011" pitchFamily="2" charset="0"/>
            </a:endParaRPr>
          </a:p>
          <a:p>
            <a:pPr marL="319088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dsUnz&amp;jkT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  <a:p>
            <a:pPr marL="719138" lvl="1" indent="-3190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Centre-State Relations </a:t>
            </a:r>
          </a:p>
          <a:p>
            <a:pPr marL="319088" indent="-319088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459EF-BE0D-4764-8DB5-4A910DED5A4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dzkfUrdkjh vkUnksyu ds dkj.k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laoS/kkfud lk/kuks ,oa ekaxks ds fo#) ’kklu dk neu pdz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neudkjh uhfr;ksa ds f[kykQ izfr’kks/k dh Hkkouk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if’peh dzkfUr ls izsj.kk fd la?k"kZ ls gh vktknh izkIr gks ldrh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213962-DED7-4FBB-8E00-8E2A9FEB70D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dzkfUrdkjh vkUnksyu dh izxfr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1857 dh vlQy dzkfUr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1872 dk iatkc uke/kkjh fl[kks dk dwdk vkUnksyu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1879 es iwuk es oklqnso cyoUr QM+ds dk [kqyk fonzksg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1857 esa nkeksnj pkisdj }kjk iwuk ds Iysx dfe’uj jS.M ,os lg;ksxh dks xksyh ls mM+k nsuk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dzkfUrdkfj;ksa dks Qkalh ls egkjk"Vª gh ugha lEiw.kZ jk"Vª es tkx`fr ,oa mRlkg dh ygj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E9E37B-8DC0-480F-A137-6179AEC951B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dzkfUrdkfj;ksa ds dk;Zdze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Lkekpkji=ksa ds ek/;e ls Hkkjrh;ksa ds eu esa fczfV’klZ ds fo#) ?k`.kk QSykuk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laxhr ukVd ,oa lkfgR; ds ek/;e ls Hkkjrh;ksa esa jk"Vªh;rk ,oa izse dh Hkkouk dk lapkj djuk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uo;qodks dks laxfBr dj gfFk;kjks ds izf’k{k.k ls dzkfUr ds fy;s rS;kj djuk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cUnwd ,oa ce tSls gfFk;kj fons’kks ls izkIr djuk ,oa ns’k es cukuk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Kruti Dev 011" pitchFamily="2" charset="0"/>
              </a:rPr>
              <a:t>y{; izkfIr ds fy;s pUns] nku ,oa dzkfUrdkjh MdSfr;ksa }kjk /ku ,dfrzr djuk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5CB0D0-71B4-433E-836C-108BC2B3314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dzkfUrdkjh vkUnksyu ds fofo/k pj.k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1906&amp;1914 rd ds dzkfUrdkjh dk;Z</a:t>
            </a:r>
          </a:p>
          <a:p>
            <a:pPr eaLnBrk="1" hangingPunct="1"/>
            <a:endParaRPr lang="en-US" sz="4000" smtClean="0">
              <a:latin typeface="Kruti Dev 011" pitchFamily="2" charset="0"/>
            </a:endParaRP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1915&amp;1932 rd ds dzkfUrdkjh dk;Z</a:t>
            </a:r>
          </a:p>
          <a:p>
            <a:pPr eaLnBrk="1" hangingPunct="1">
              <a:buFont typeface="Wingdings" pitchFamily="2" charset="2"/>
              <a:buNone/>
            </a:pPr>
            <a:endParaRPr lang="en-US" sz="4000" smtClean="0">
              <a:latin typeface="Kruti Dev 011" pitchFamily="2" charset="0"/>
            </a:endParaRP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1939&amp;1946 rd ds dzkfUrdkjh dk;Z</a:t>
            </a:r>
          </a:p>
          <a:p>
            <a:pPr eaLnBrk="1" hangingPunct="1"/>
            <a:endParaRPr lang="en-US" sz="4000" smtClean="0">
              <a:latin typeface="Kruti Dev 011" pitchFamily="2" charset="0"/>
            </a:endParaRPr>
          </a:p>
          <a:p>
            <a:pPr eaLnBrk="1" hangingPunct="1"/>
            <a:endParaRPr lang="en-US" sz="40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4A444A-306C-4898-93E1-4E57EF8DDC5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I-2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600" dirty="0" err="1" smtClean="0">
                <a:latin typeface="Kruti Dev 011" pitchFamily="2" charset="0"/>
              </a:rPr>
              <a:t>vlg;ksx</a:t>
            </a:r>
            <a:r>
              <a:rPr lang="en-US" sz="2600" dirty="0" smtClean="0">
                <a:latin typeface="Kruti Dev 011" pitchFamily="2" charset="0"/>
              </a:rPr>
              <a:t> </a:t>
            </a:r>
            <a:r>
              <a:rPr lang="en-US" sz="2600" dirty="0" err="1" smtClean="0">
                <a:latin typeface="Kruti Dev 011" pitchFamily="2" charset="0"/>
              </a:rPr>
              <a:t>vkUnksyu</a:t>
            </a:r>
            <a:r>
              <a:rPr lang="en-US" sz="2600" dirty="0" smtClean="0">
                <a:latin typeface="Kruti Dev 011" pitchFamily="2" charset="0"/>
              </a:rPr>
              <a:t> ¼fnlEcj 1920&amp;12 </a:t>
            </a:r>
            <a:r>
              <a:rPr lang="en-US" sz="2600" dirty="0" err="1" smtClean="0">
                <a:latin typeface="Kruti Dev 011" pitchFamily="2" charset="0"/>
              </a:rPr>
              <a:t>Qjojh</a:t>
            </a:r>
            <a:r>
              <a:rPr lang="en-US" sz="2600" dirty="0" smtClean="0">
                <a:latin typeface="Kruti Dev 011" pitchFamily="2" charset="0"/>
              </a:rPr>
              <a:t> 1922½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600" dirty="0" smtClean="0"/>
              <a:t>Non- Cooperation</a:t>
            </a:r>
            <a:r>
              <a:rPr lang="en-US" sz="2600" dirty="0" smtClean="0">
                <a:latin typeface="Kruti Dev 011" pitchFamily="2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5BEB-989D-4C90-9190-B58D4D7023DE}" type="datetime1">
              <a:rPr lang="en-US" smtClean="0"/>
              <a:pPr>
                <a:defRPr/>
              </a:pPr>
              <a:t>8/29/2018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</a:rPr>
              <a:t>vlg;ksx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&amp;</a:t>
            </a:r>
            <a:r>
              <a:rPr lang="en-US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;q) ds ckn fujk'kk ,oa vlUrks"k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jkSysV ,DV&amp;fdlh lfUnX/k dh vfuf'pr dky rd fxj¶rkjh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tfy;k¡okyk ckx gR;kdka.M&amp;13 vizSy 1919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g.Vj lfefr izfrosnu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f[kykQr vkUnksyu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B37D6-E3A0-4FEC-8365-55A16C657C9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vlg;ksx vkUnksyu ds dk;Zdze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smtClean="0">
                <a:latin typeface="Kruti Dev 011" pitchFamily="2" charset="0"/>
              </a:rPr>
              <a:t>fu"ks/kkRed dk;Zdze&amp;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inksa ,oa mikf/k;kss dk R;kx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1919 ds pqukoks dk cfg"dkj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fons'kh eky dk cfg"dkj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U;k;ky;ksa dk cfg"dkj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ljdkjh njckjks dk cfg"dkj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smtClean="0">
                <a:latin typeface="Kruti Dev 011" pitchFamily="2" charset="0"/>
              </a:rPr>
              <a:t>dkystks ] Ldwyks dk cfg"dkj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00B95D-508C-4343-A3E8-333A4A941FBA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izxfr ,oa vUr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R;kxi= ,oa mikf/k okilh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jk"Vªh; laLFkkvksa dh LFkkiuk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fons'kh oL=ksa dk cfg"dkj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neu ,oa fizal vkQ osYl dk cfg"dkj&amp; 17 uoEcj 1921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pkSjh pkSjk dk.M &amp;5 Qjojh 1922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vkUnksyu LFkxu &amp; 5 Qjojh 1922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41D999-421A-4328-996A-7330BCF6B5D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ldkjkRed dk;Zdze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jk"Vªh; Ldwyksa ,oa dkystksa dh LFkkiuk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Lons'kh oLrqvksa dk izpkj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xSj ljdkjh iapk;rh U;k;ky;ksa dh LFkkiuk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pj[kk cqukbZ] gFkdj?kk dk izpkj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vLi`';rk fuokj.k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fgUnw&amp;eqfLye ,drk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E1733B-4D48-46CB-9032-E7F5CD5A924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dfe;ka ,oa nqcZyrk,a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Kruti Dev 011" pitchFamily="2" charset="0"/>
              </a:rPr>
              <a:t>xk¡/kh th dk ,dek= izHkko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/keZ dk jktuhfr esa izos'k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vukSfpR;iw.kZ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udkjkRed i{k dh vlQyrk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6F84F-5998-4CAF-86E8-1C4044321BC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III-1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dsUnzh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Union Government</a:t>
            </a:r>
            <a:endParaRPr lang="en-US" dirty="0" smtClean="0">
              <a:latin typeface="Kruti Dev 011" pitchFamily="2" charset="0"/>
            </a:endParaRPr>
          </a:p>
          <a:p>
            <a:pPr marL="342900" lvl="1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jk"Vªifr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President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iz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kkuea</a:t>
            </a:r>
            <a:r>
              <a:rPr lang="en-US" dirty="0" smtClean="0">
                <a:latin typeface="Kruti Dev 011" pitchFamily="2" charset="0"/>
              </a:rPr>
              <a:t>=h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Prime Minister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E07591-CAC4-4D19-B751-10A8FBE0F66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Kruti Dev 011" pitchFamily="2" charset="0"/>
              </a:rPr>
              <a:t>egRo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Kruti Dev 011" pitchFamily="2" charset="0"/>
              </a:rPr>
              <a:t>tu vkUnksyu dk #i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fuHkhZdrk dh Hkkouk dk fodkl 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izHkkoiw.kZ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jpukRedrk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2851AD-5E81-4DED-85BF-E2958802DF2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vlg;ksx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vkUnksyu&amp;iqujkoyksdu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dk;Zdze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ldkjkRed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dk;Zdze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fodkl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vURk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dfe;ka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egRo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Kruti Dev 011" pitchFamily="2" charset="0"/>
              </a:rPr>
              <a:t>LojkT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mldk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ksxnku</a:t>
            </a:r>
            <a:endParaRPr lang="en-US" dirty="0" smtClean="0">
              <a:latin typeface="Kruti Dev 01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>
    <p:wheel spokes="2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Kruti Dev 011" pitchFamily="2" charset="0"/>
              </a:rPr>
              <a:t>LojkT; ny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eksrhyky usg# ,oa fprjatunkl usa ny cuk;k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1923 izFke LokT;oknh lEesyu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dk;Zdze dkSafly es tkdj ljdkj dk vlg;ksx djuk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leku]lrr ,oa mfpr fojks/k dh uhfr</a:t>
            </a:r>
          </a:p>
          <a:p>
            <a:pPr eaLnBrk="1" hangingPunct="1"/>
            <a:endParaRPr lang="en-US" sz="440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3E0FAF-1F81-433C-8DF4-FCE37048E2A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Kruti Dev 011" pitchFamily="2" charset="0"/>
              </a:rPr>
              <a:t>LojkT; ny ds fdz;kdyki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caxky ,oa egkjk"Vª ds fo/kkuea.My esa cgqer</a:t>
            </a:r>
          </a:p>
          <a:p>
            <a:pPr eaLnBrk="1" hangingPunct="1"/>
            <a:r>
              <a:rPr lang="en-US" sz="3600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dsUnzh; vlsEcyh esa 50 lnL;</a:t>
            </a:r>
          </a:p>
          <a:p>
            <a:pPr eaLnBrk="1" hangingPunct="1"/>
            <a:r>
              <a:rPr lang="en-US" sz="3600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lkbeu deh'ku dh fu;qfDr le; ls iwoZ</a:t>
            </a:r>
          </a:p>
          <a:p>
            <a:pPr eaLnBrk="1" hangingPunct="1"/>
            <a:r>
              <a:rPr lang="en-US" sz="3600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xka/khth +}kjk lkcjerh iSDV ls ,drk dk vlQy iz;kl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1D9A7E-9A5F-4821-91F1-978AB1791CC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LojkT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ny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mldk</a:t>
            </a:r>
            <a:r>
              <a:rPr lang="en-US" dirty="0" smtClean="0">
                <a:latin typeface="Kruti Dev 011" pitchFamily="2" charset="0"/>
              </a:rPr>
              <a:t> ;</a:t>
            </a:r>
            <a:r>
              <a:rPr lang="en-US" dirty="0" err="1" smtClean="0">
                <a:latin typeface="Kruti Dev 011" pitchFamily="2" charset="0"/>
              </a:rPr>
              <a:t>ksxnku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vlg;ksx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ckn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fLFkfr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ldkjkRed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dk;Zdze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tkjh</a:t>
            </a:r>
            <a:r>
              <a:rPr lang="en-US" dirty="0" smtClean="0">
                <a:latin typeface="Kruti Dev 011" pitchFamily="2" charset="0"/>
              </a:rPr>
              <a:t> j[</a:t>
            </a:r>
            <a:r>
              <a:rPr lang="en-US" dirty="0" err="1" smtClean="0">
                <a:latin typeface="Kruti Dev 011" pitchFamily="2" charset="0"/>
              </a:rPr>
              <a:t>kkA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tutkx#drk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dk;Zdze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r>
              <a:rPr lang="en-US" dirty="0" err="1" smtClean="0">
                <a:latin typeface="Kruti Dev 011" pitchFamily="2" charset="0"/>
              </a:rPr>
              <a:t>vlsEcyh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lfdz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Hkkxhnkjh</a:t>
            </a:r>
            <a:r>
              <a:rPr lang="en-US" dirty="0" smtClean="0">
                <a:latin typeface="Kruti Dev 011" pitchFamily="2" charset="0"/>
              </a:rPr>
              <a:t> 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I-2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438150" lvl="1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>
                <a:latin typeface="Kruti Dev 011" pitchFamily="2" charset="0"/>
              </a:rPr>
              <a:t>	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dirty="0" err="1" smtClean="0">
                <a:latin typeface="Kruti Dev 011" pitchFamily="2" charset="0"/>
              </a:rPr>
              <a:t>lfou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400" dirty="0" smtClean="0">
                <a:latin typeface="Kruti Dev 011" pitchFamily="2" charset="0"/>
              </a:rPr>
              <a:t>  ¼ekpZ1930&amp; 5ekpZ1931@1932&amp;vizSy 1934½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2000" dirty="0" smtClean="0"/>
              <a:t>	Civil Disobedience </a:t>
            </a:r>
            <a:endParaRPr lang="en-US" sz="2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5BEB-989D-4C90-9190-B58D4D7023D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lfou; voKk vkUnksyu ds dkj.k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lkbeu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deh’ku</a:t>
            </a:r>
            <a:r>
              <a:rPr lang="en-US" sz="4000" dirty="0" smtClean="0">
                <a:latin typeface="Kruti Dev 011" pitchFamily="2" charset="0"/>
              </a:rPr>
              <a:t>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mldh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izfrfdz;k</a:t>
            </a:r>
            <a:endParaRPr lang="en-US" sz="40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vxLr</a:t>
            </a:r>
            <a:r>
              <a:rPr lang="en-US" sz="4000" dirty="0" smtClean="0">
                <a:latin typeface="Kruti Dev 011" pitchFamily="2" charset="0"/>
              </a:rPr>
              <a:t> 1928 dh </a:t>
            </a:r>
            <a:r>
              <a:rPr lang="en-US" sz="4000" dirty="0" err="1" smtClean="0">
                <a:latin typeface="Kruti Dev 011" pitchFamily="2" charset="0"/>
              </a:rPr>
              <a:t>usg</a:t>
            </a:r>
            <a:r>
              <a:rPr lang="en-US" sz="4000" dirty="0" smtClean="0">
                <a:latin typeface="Kruti Dev 011" pitchFamily="2" charset="0"/>
              </a:rPr>
              <a:t># </a:t>
            </a:r>
            <a:r>
              <a:rPr lang="en-US" sz="4000" dirty="0" err="1" smtClean="0">
                <a:latin typeface="Kruti Dev 011" pitchFamily="2" charset="0"/>
              </a:rPr>
              <a:t>fjiksVZ</a:t>
            </a:r>
            <a:r>
              <a:rPr lang="en-US" sz="4000" dirty="0" smtClean="0">
                <a:latin typeface="Kruti Dev 011" pitchFamily="2" charset="0"/>
              </a:rPr>
              <a:t>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ljdkj</a:t>
            </a:r>
            <a:r>
              <a:rPr lang="en-US" sz="4000" dirty="0" smtClean="0">
                <a:latin typeface="Kruti Dev 011" pitchFamily="2" charset="0"/>
              </a:rPr>
              <a:t> dh </a:t>
            </a:r>
            <a:r>
              <a:rPr lang="en-US" sz="4000" dirty="0" err="1" smtClean="0">
                <a:latin typeface="Kruti Dev 011" pitchFamily="2" charset="0"/>
              </a:rPr>
              <a:t>izfrfdz;k</a:t>
            </a:r>
            <a:endParaRPr lang="en-US" sz="40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fnlEcj</a:t>
            </a:r>
            <a:r>
              <a:rPr lang="en-US" sz="4000" dirty="0" smtClean="0">
                <a:latin typeface="Kruti Dev 011" pitchFamily="2" charset="0"/>
              </a:rPr>
              <a:t> 1928 </a:t>
            </a:r>
            <a:r>
              <a:rPr lang="en-US" sz="4000" dirty="0" err="1" smtClean="0">
                <a:latin typeface="Kruti Dev 011" pitchFamily="2" charset="0"/>
              </a:rPr>
              <a:t>dydÙkk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vf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kos'ku</a:t>
            </a:r>
            <a:endParaRPr lang="en-US" sz="40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smtClean="0">
                <a:latin typeface="Kruti Dev 011" pitchFamily="2" charset="0"/>
              </a:rPr>
              <a:t>'</a:t>
            </a:r>
            <a:r>
              <a:rPr lang="en-US" sz="4000" dirty="0" err="1" smtClean="0">
                <a:latin typeface="Kruti Dev 011" pitchFamily="2" charset="0"/>
              </a:rPr>
              <a:t>kkspuh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vkfFkZd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fLFkfr</a:t>
            </a:r>
            <a:endParaRPr lang="en-US" sz="40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ykgkSj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vf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kos'ku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fnlEcj</a:t>
            </a:r>
            <a:r>
              <a:rPr lang="en-US" sz="4000" dirty="0" smtClean="0">
                <a:latin typeface="Kruti Dev 011" pitchFamily="2" charset="0"/>
              </a:rPr>
              <a:t> 1929</a:t>
            </a: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err="1" smtClean="0">
                <a:latin typeface="Kruti Dev 011" pitchFamily="2" charset="0"/>
              </a:rPr>
              <a:t>jkoh</a:t>
            </a:r>
            <a:r>
              <a:rPr lang="en-US" sz="4000" dirty="0" smtClean="0">
                <a:latin typeface="Kruti Dev 011" pitchFamily="2" charset="0"/>
              </a:rPr>
              <a:t> unh </a:t>
            </a:r>
            <a:r>
              <a:rPr lang="en-US" sz="4000" dirty="0" err="1" smtClean="0">
                <a:latin typeface="Kruti Dev 011" pitchFamily="2" charset="0"/>
              </a:rPr>
              <a:t>ds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rV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ij</a:t>
            </a:r>
            <a:endParaRPr lang="en-US" sz="40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4000" dirty="0" smtClean="0">
                <a:latin typeface="Kruti Dev 011" pitchFamily="2" charset="0"/>
              </a:rPr>
              <a:t>31 </a:t>
            </a:r>
            <a:r>
              <a:rPr lang="en-US" sz="4000" dirty="0" err="1" smtClean="0">
                <a:latin typeface="Kruti Dev 011" pitchFamily="2" charset="0"/>
              </a:rPr>
              <a:t>fnlEcj</a:t>
            </a:r>
            <a:r>
              <a:rPr lang="en-US" sz="4000" dirty="0" smtClean="0">
                <a:latin typeface="Kruti Dev 011" pitchFamily="2" charset="0"/>
              </a:rPr>
              <a:t> 1929 </a:t>
            </a:r>
            <a:r>
              <a:rPr lang="en-US" sz="4000" dirty="0" err="1" smtClean="0">
                <a:latin typeface="Kruti Dev 011" pitchFamily="2" charset="0"/>
              </a:rPr>
              <a:t>iw.kZ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Lok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khurk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izLrko</a:t>
            </a:r>
            <a:endParaRPr lang="en-US" sz="4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826DB5-A305-4884-9CD2-A591246EA13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 Ravi</a:t>
            </a:r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lfou; voKk vkUnksyu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14&amp;16 Qjojh 1930 lkcjerh es xka/khth dks lfou; voKk vkUnksyu pykus dk iw.kZ vf/kdkj</a:t>
            </a:r>
          </a:p>
          <a:p>
            <a:pPr eaLnBrk="1" hangingPunct="1"/>
            <a:r>
              <a:rPr lang="en-US" sz="4000" smtClean="0">
                <a:latin typeface="Kruti Dev 011" pitchFamily="2" charset="0"/>
              </a:rPr>
              <a:t>xka/khth dh 11 'krsZa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1061A-6B1E-41A3-A067-603FF2F6EE4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lfou; voKk vkUnksyu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en-US" sz="4000" dirty="0" smtClean="0">
                <a:latin typeface="Kruti Dev 011" pitchFamily="2" charset="0"/>
              </a:rPr>
              <a:t>12 </a:t>
            </a:r>
            <a:r>
              <a:rPr lang="en-US" sz="4000" dirty="0" err="1" smtClean="0">
                <a:latin typeface="Kruti Dev 011" pitchFamily="2" charset="0"/>
              </a:rPr>
              <a:t>ekpZ</a:t>
            </a:r>
            <a:r>
              <a:rPr lang="en-US" sz="4000" dirty="0" smtClean="0">
                <a:latin typeface="Kruti Dev 011" pitchFamily="2" charset="0"/>
              </a:rPr>
              <a:t> 1930 </a:t>
            </a:r>
            <a:r>
              <a:rPr lang="en-US" sz="4000" dirty="0" err="1" smtClean="0">
                <a:latin typeface="Kruti Dev 011" pitchFamily="2" charset="0"/>
              </a:rPr>
              <a:t>dks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lkcjerh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vkJe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Mk.Mh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leqnz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rV</a:t>
            </a:r>
            <a:r>
              <a:rPr lang="en-US" sz="4000" dirty="0" smtClean="0">
                <a:latin typeface="Kruti Dev 011" pitchFamily="2" charset="0"/>
              </a:rPr>
              <a:t> rd ;k=k </a:t>
            </a:r>
          </a:p>
          <a:p>
            <a:pPr eaLnBrk="1" hangingPunct="1">
              <a:spcBef>
                <a:spcPts val="575"/>
              </a:spcBef>
            </a:pPr>
            <a:r>
              <a:rPr lang="en-US" sz="4000" dirty="0" smtClean="0">
                <a:latin typeface="Kruti Dev 011" pitchFamily="2" charset="0"/>
              </a:rPr>
              <a:t>200 </a:t>
            </a:r>
            <a:r>
              <a:rPr lang="en-US" sz="4000" dirty="0" err="1" smtClean="0">
                <a:latin typeface="Kruti Dev 011" pitchFamily="2" charset="0"/>
              </a:rPr>
              <a:t>ehy</a:t>
            </a:r>
            <a:r>
              <a:rPr lang="en-US" sz="4000" dirty="0" smtClean="0">
                <a:latin typeface="Kruti Dev 011" pitchFamily="2" charset="0"/>
              </a:rPr>
              <a:t> 24 </a:t>
            </a:r>
            <a:r>
              <a:rPr lang="en-US" sz="4000" dirty="0" err="1" smtClean="0">
                <a:latin typeface="Kruti Dev 011" pitchFamily="2" charset="0"/>
              </a:rPr>
              <a:t>fnuks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es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>
              <a:spcBef>
                <a:spcPts val="575"/>
              </a:spcBef>
            </a:pPr>
            <a:r>
              <a:rPr lang="en-US" sz="4000" dirty="0" smtClean="0">
                <a:latin typeface="Kruti Dev 011" pitchFamily="2" charset="0"/>
              </a:rPr>
              <a:t>6 </a:t>
            </a:r>
            <a:r>
              <a:rPr lang="en-US" sz="4000" dirty="0" err="1" smtClean="0">
                <a:latin typeface="Kruti Dev 011" pitchFamily="2" charset="0"/>
              </a:rPr>
              <a:t>vizSy</a:t>
            </a:r>
            <a:r>
              <a:rPr lang="en-US" sz="4000" dirty="0" smtClean="0">
                <a:latin typeface="Kruti Dev 011" pitchFamily="2" charset="0"/>
              </a:rPr>
              <a:t> 1930 </a:t>
            </a:r>
            <a:r>
              <a:rPr lang="en-US" sz="4000" dirty="0" err="1" smtClean="0">
                <a:latin typeface="Kruti Dev 011" pitchFamily="2" charset="0"/>
              </a:rPr>
              <a:t>dks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ued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cukdj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dkuwu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rksM+dj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lfou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voKk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izkjEHk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fd;k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>
              <a:spcBef>
                <a:spcPts val="575"/>
              </a:spcBef>
              <a:buFont typeface="Wingdings 3" pitchFamily="18" charset="2"/>
              <a:buNone/>
            </a:pPr>
            <a:r>
              <a:rPr lang="en-US" sz="4000" dirty="0" smtClean="0">
                <a:latin typeface="Kruti Dev 011" pitchFamily="2" charset="0"/>
              </a:rPr>
              <a:t> </a:t>
            </a:r>
          </a:p>
          <a:p>
            <a:pPr eaLnBrk="1" hangingPunct="1">
              <a:spcBef>
                <a:spcPts val="575"/>
              </a:spcBef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9EBE8F-B465-4D63-967E-FB1CF32682E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III -2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r>
              <a:rPr lang="en-US" smtClean="0">
                <a:latin typeface="Kruti Dev 011" pitchFamily="2" charset="0"/>
              </a:rPr>
              <a:t>eaf=e.My</a:t>
            </a:r>
          </a:p>
          <a:p>
            <a:pPr lvl="1" eaLnBrk="1" hangingPunct="1"/>
            <a:r>
              <a:rPr lang="en-US" smtClean="0"/>
              <a:t>The Council of Ministers</a:t>
            </a:r>
          </a:p>
          <a:p>
            <a:pPr eaLnBrk="1" hangingPunct="1"/>
            <a:r>
              <a:rPr lang="en-US" smtClean="0"/>
              <a:t> </a:t>
            </a:r>
            <a:r>
              <a:rPr lang="en-US" smtClean="0">
                <a:latin typeface="Kruti Dev 011" pitchFamily="2" charset="0"/>
              </a:rPr>
              <a:t>laln</a:t>
            </a:r>
          </a:p>
          <a:p>
            <a:pPr lvl="1" eaLnBrk="1" hangingPunct="1"/>
            <a:r>
              <a:rPr lang="en-US" smtClean="0"/>
              <a:t>The Parliament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loksZPp U;k;ky;</a:t>
            </a:r>
          </a:p>
          <a:p>
            <a:pPr lvl="1" eaLnBrk="1" hangingPunct="1"/>
            <a:r>
              <a:rPr lang="en-US" smtClean="0"/>
              <a:t>The Supreme Court.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F68EA6-0333-471C-80C4-0B7A836397F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xksyest lEesyu  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izFke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xksyest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lEEksyu</a:t>
            </a:r>
            <a:r>
              <a:rPr lang="en-US" sz="4000" dirty="0" smtClean="0">
                <a:latin typeface="Kruti Dev 011" pitchFamily="2" charset="0"/>
              </a:rPr>
              <a:t> 12 </a:t>
            </a:r>
            <a:r>
              <a:rPr lang="en-US" sz="4000" dirty="0" err="1" smtClean="0">
                <a:latin typeface="Kruti Dev 011" pitchFamily="2" charset="0"/>
              </a:rPr>
              <a:t>uoEcj</a:t>
            </a:r>
            <a:r>
              <a:rPr lang="en-US" sz="4000" dirty="0" smtClean="0">
                <a:latin typeface="Kruti Dev 011" pitchFamily="2" charset="0"/>
              </a:rPr>
              <a:t> 1930</a:t>
            </a: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xk</a:t>
            </a:r>
            <a:r>
              <a:rPr lang="en-US" sz="4000" dirty="0" smtClean="0">
                <a:latin typeface="Kruti Dev 011" pitchFamily="2" charset="0"/>
              </a:rPr>
              <a:t>¡/</a:t>
            </a:r>
            <a:r>
              <a:rPr lang="en-US" sz="4000" dirty="0" err="1" smtClean="0">
                <a:latin typeface="Kruti Dev 011" pitchFamily="2" charset="0"/>
              </a:rPr>
              <a:t>kh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bjfou</a:t>
            </a:r>
            <a:r>
              <a:rPr lang="en-US" sz="4000" dirty="0" smtClean="0">
                <a:latin typeface="Kruti Dev 011" pitchFamily="2" charset="0"/>
              </a:rPr>
              <a:t> le&gt;</a:t>
            </a:r>
            <a:r>
              <a:rPr lang="en-US" sz="4000" dirty="0" err="1" smtClean="0">
                <a:latin typeface="Kruti Dev 011" pitchFamily="2" charset="0"/>
              </a:rPr>
              <a:t>kSrk</a:t>
            </a:r>
            <a:r>
              <a:rPr lang="en-US" sz="4000" dirty="0" smtClean="0">
                <a:latin typeface="Kruti Dev 011" pitchFamily="2" charset="0"/>
              </a:rPr>
              <a:t> 5 </a:t>
            </a:r>
            <a:r>
              <a:rPr lang="en-US" sz="4000" dirty="0" err="1" smtClean="0">
                <a:latin typeface="Kruti Dev 011" pitchFamily="2" charset="0"/>
              </a:rPr>
              <a:t>ekpZ</a:t>
            </a:r>
            <a:r>
              <a:rPr lang="en-US" sz="4000" dirty="0" smtClean="0">
                <a:latin typeface="Kruti Dev 011" pitchFamily="2" charset="0"/>
              </a:rPr>
              <a:t> 1931</a:t>
            </a:r>
          </a:p>
          <a:p>
            <a:pPr eaLnBrk="1" hangingPunct="1"/>
            <a:r>
              <a:rPr lang="en-US" sz="4000" dirty="0" smtClean="0">
                <a:latin typeface="Kruti Dev 011" pitchFamily="2" charset="0"/>
              </a:rPr>
              <a:t>7 </a:t>
            </a:r>
            <a:r>
              <a:rPr lang="en-US" sz="4000" dirty="0" err="1" smtClean="0">
                <a:latin typeface="Kruti Dev 011" pitchFamily="2" charset="0"/>
              </a:rPr>
              <a:t>flrEcj</a:t>
            </a:r>
            <a:r>
              <a:rPr lang="en-US" sz="4000" dirty="0" smtClean="0">
                <a:latin typeface="Kruti Dev 011" pitchFamily="2" charset="0"/>
              </a:rPr>
              <a:t> 1931 f}</a:t>
            </a:r>
            <a:r>
              <a:rPr lang="en-US" sz="4000" dirty="0" err="1" smtClean="0">
                <a:latin typeface="Kruti Dev 011" pitchFamily="2" charset="0"/>
              </a:rPr>
              <a:t>rh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xksyest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lEesyu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uoEcj</a:t>
            </a:r>
            <a:r>
              <a:rPr lang="en-US" sz="4000" dirty="0" smtClean="0">
                <a:latin typeface="Kruti Dev 011" pitchFamily="2" charset="0"/>
              </a:rPr>
              <a:t> 1932 </a:t>
            </a:r>
            <a:r>
              <a:rPr lang="en-US" sz="4000" dirty="0" err="1" smtClean="0">
                <a:latin typeface="Kruti Dev 011" pitchFamily="2" charset="0"/>
              </a:rPr>
              <a:t>rhljk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xksyest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lEesyu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3EBD2A-9F38-4757-9233-9BF11CB759D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lfou; voKk vkUnksyu&amp; f}rh; pj.k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Kruti Dev 011" pitchFamily="2" charset="0"/>
              </a:rPr>
              <a:t>1932&amp;1934 </a:t>
            </a:r>
            <a:r>
              <a:rPr lang="en-US" sz="4000" dirty="0" err="1" smtClean="0">
                <a:latin typeface="Kruti Dev 011" pitchFamily="2" charset="0"/>
              </a:rPr>
              <a:t>iqu</a:t>
            </a:r>
            <a:r>
              <a:rPr lang="en-US" sz="4000" dirty="0" smtClean="0">
                <a:latin typeface="Kruti Dev 011" pitchFamily="2" charset="0"/>
              </a:rPr>
              <a:t>% </a:t>
            </a:r>
            <a:r>
              <a:rPr lang="en-US" sz="4000" dirty="0" err="1" smtClean="0">
                <a:latin typeface="Kruti Dev 011" pitchFamily="2" charset="0"/>
              </a:rPr>
              <a:t>lfou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voKk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smtClean="0">
                <a:latin typeface="Kruti Dev 011" pitchFamily="2" charset="0"/>
              </a:rPr>
              <a:t>14 tqykbZ1933 </a:t>
            </a:r>
            <a:r>
              <a:rPr lang="en-US" sz="4000" dirty="0" err="1" smtClean="0">
                <a:latin typeface="Kruti Dev 011" pitchFamily="2" charset="0"/>
              </a:rPr>
              <a:t>ls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O;fDrxr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lfou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voKk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vizSy</a:t>
            </a:r>
            <a:r>
              <a:rPr lang="en-US" sz="4000" dirty="0" smtClean="0">
                <a:latin typeface="Kruti Dev 011" pitchFamily="2" charset="0"/>
              </a:rPr>
              <a:t> 1934 </a:t>
            </a:r>
            <a:r>
              <a:rPr lang="en-US" sz="4000" dirty="0" err="1" smtClean="0">
                <a:latin typeface="Kruti Dev 011" pitchFamily="2" charset="0"/>
              </a:rPr>
              <a:t>lfou</a:t>
            </a:r>
            <a:r>
              <a:rPr lang="en-US" sz="4000" dirty="0" smtClean="0">
                <a:latin typeface="Kruti Dev 011" pitchFamily="2" charset="0"/>
              </a:rPr>
              <a:t>; </a:t>
            </a:r>
            <a:r>
              <a:rPr lang="en-US" sz="4000" dirty="0" err="1" smtClean="0">
                <a:latin typeface="Kruti Dev 011" pitchFamily="2" charset="0"/>
              </a:rPr>
              <a:t>voKk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okil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95C78-89FE-4B50-BFD8-12449A655F6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O;fDrxr</a:t>
            </a:r>
            <a:r>
              <a:rPr lang="en-US" dirty="0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 </a:t>
            </a:r>
            <a:r>
              <a:rPr lang="en-US" dirty="0" err="1" smtClean="0">
                <a:latin typeface="Kruti Dev 011" pitchFamily="2" charset="0"/>
                <a:ea typeface="Iskoola Pota" pitchFamily="34" charset="0"/>
                <a:cs typeface="Iskoola Pota" pitchFamily="34" charset="0"/>
              </a:rPr>
              <a:t>lR;kxzg</a:t>
            </a:r>
            <a:endParaRPr lang="en-US" dirty="0" smtClean="0">
              <a:latin typeface="Kruti Dev 011" pitchFamily="2" charset="0"/>
              <a:ea typeface="Iskoola Pota" pitchFamily="34" charset="0"/>
              <a:cs typeface="Iskoola Pota" pitchFamily="34" charset="0"/>
            </a:endParaRP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17 </a:t>
            </a:r>
            <a:r>
              <a:rPr lang="en-US" dirty="0" err="1" smtClean="0">
                <a:latin typeface="Kruti Dev 011" pitchFamily="2" charset="0"/>
              </a:rPr>
              <a:t>vDVwcj</a:t>
            </a:r>
            <a:r>
              <a:rPr lang="en-US" dirty="0" smtClean="0">
                <a:latin typeface="Kruti Dev 011" pitchFamily="2" charset="0"/>
              </a:rPr>
              <a:t> 1940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fouksck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Hkkos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lR;kxzgh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pquk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ioukj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izkjEHkA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ebZ</a:t>
            </a:r>
            <a:r>
              <a:rPr lang="en-US" dirty="0" smtClean="0">
                <a:latin typeface="Kruti Dev 011" pitchFamily="2" charset="0"/>
              </a:rPr>
              <a:t> 1941 rd </a:t>
            </a:r>
            <a:r>
              <a:rPr lang="en-US" dirty="0" err="1" smtClean="0">
                <a:latin typeface="Kruti Dev 011" pitchFamily="2" charset="0"/>
              </a:rPr>
              <a:t>yxHkx</a:t>
            </a:r>
            <a:r>
              <a:rPr lang="en-US" dirty="0" smtClean="0">
                <a:latin typeface="Kruti Dev 011" pitchFamily="2" charset="0"/>
              </a:rPr>
              <a:t> 1400 </a:t>
            </a:r>
            <a:r>
              <a:rPr lang="en-US" dirty="0" err="1" smtClean="0">
                <a:latin typeface="Kruti Dev 011" pitchFamily="2" charset="0"/>
              </a:rPr>
              <a:t>lR;kxzgh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tsy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igqap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x;sA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7 </a:t>
            </a:r>
            <a:r>
              <a:rPr lang="en-US" dirty="0" err="1" smtClean="0">
                <a:latin typeface="Kruti Dev 011" pitchFamily="2" charset="0"/>
              </a:rPr>
              <a:t>fnlEcj</a:t>
            </a:r>
            <a:r>
              <a:rPr lang="en-US" dirty="0" smtClean="0">
                <a:latin typeface="Kruti Dev 011" pitchFamily="2" charset="0"/>
              </a:rPr>
              <a:t> 1941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vesfjdh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tgkt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iyZ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gkcZj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tkiku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geys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tkiku</a:t>
            </a:r>
            <a:r>
              <a:rPr lang="en-US" dirty="0" smtClean="0">
                <a:latin typeface="Kruti Dev 011" pitchFamily="2" charset="0"/>
              </a:rPr>
              <a:t> ;q)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kkfey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fnlEcj</a:t>
            </a:r>
            <a:r>
              <a:rPr lang="en-US" dirty="0" smtClean="0">
                <a:latin typeface="Kruti Dev 011" pitchFamily="2" charset="0"/>
              </a:rPr>
              <a:t> 1941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tokgj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usg</a:t>
            </a:r>
            <a:r>
              <a:rPr lang="en-US" dirty="0" smtClean="0">
                <a:latin typeface="Kruti Dev 011" pitchFamily="2" charset="0"/>
              </a:rPr>
              <a:t>#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ekSykuk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vktkn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fjgk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fnlECkj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vfUre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lIrkg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ckjMksyh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dkaxzzsl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dk;Zlfefr</a:t>
            </a:r>
            <a:r>
              <a:rPr lang="en-US" dirty="0" smtClean="0">
                <a:latin typeface="Kruti Dev 011" pitchFamily="2" charset="0"/>
              </a:rPr>
              <a:t> us </a:t>
            </a:r>
            <a:r>
              <a:rPr lang="en-US" dirty="0" err="1" smtClean="0">
                <a:latin typeface="Kruti Dev 011" pitchFamily="2" charset="0"/>
              </a:rPr>
              <a:t>cSBd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lR;kxzg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LFkfxr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AE40C-284A-4973-964A-A1F3E905E9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lfou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ns‘k</a:t>
            </a:r>
            <a:r>
              <a:rPr lang="en-US" dirty="0" smtClean="0">
                <a:latin typeface="Kruti Dev 011" pitchFamily="2" charset="0"/>
              </a:rPr>
              <a:t> dh ‘</a:t>
            </a:r>
            <a:r>
              <a:rPr lang="en-US" dirty="0" err="1" smtClean="0">
                <a:latin typeface="Kruti Dev 011" pitchFamily="2" charset="0"/>
              </a:rPr>
              <a:t>kkspuh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gkyr</a:t>
            </a:r>
            <a:r>
              <a:rPr lang="en-US" dirty="0" smtClean="0">
                <a:latin typeface="Kruti Dev 011" pitchFamily="2" charset="0"/>
              </a:rPr>
              <a:t>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fujk’kk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okrkoj.k</a:t>
            </a:r>
            <a:endParaRPr lang="en-US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jkoh</a:t>
            </a:r>
            <a:r>
              <a:rPr lang="en-US" dirty="0" smtClean="0">
                <a:latin typeface="Kruti Dev 011" pitchFamily="2" charset="0"/>
              </a:rPr>
              <a:t> unh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rV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endParaRPr lang="en-US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>
                <a:latin typeface="Kruti Dev 011" pitchFamily="2" charset="0"/>
              </a:rPr>
              <a:t>31 </a:t>
            </a:r>
            <a:r>
              <a:rPr lang="en-US" dirty="0" err="1" smtClean="0">
                <a:latin typeface="Kruti Dev 011" pitchFamily="2" charset="0"/>
              </a:rPr>
              <a:t>fnlEcj</a:t>
            </a:r>
            <a:r>
              <a:rPr lang="en-US" dirty="0" smtClean="0">
                <a:latin typeface="Kruti Dev 011" pitchFamily="2" charset="0"/>
              </a:rPr>
              <a:t> 1929 </a:t>
            </a:r>
            <a:r>
              <a:rPr lang="en-US" dirty="0" err="1" smtClean="0">
                <a:latin typeface="Kruti Dev 011" pitchFamily="2" charset="0"/>
              </a:rPr>
              <a:t>iw.kZ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Lok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khurk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izLrko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smtClean="0">
                <a:latin typeface="Kruti Dev 011" pitchFamily="2" charset="0"/>
              </a:rPr>
              <a:t>6 </a:t>
            </a:r>
            <a:r>
              <a:rPr lang="en-US" dirty="0" err="1" smtClean="0">
                <a:latin typeface="Kruti Dev 011" pitchFamily="2" charset="0"/>
              </a:rPr>
              <a:t>vizSy</a:t>
            </a:r>
            <a:r>
              <a:rPr lang="en-US" dirty="0" smtClean="0">
                <a:latin typeface="Kruti Dev 011" pitchFamily="2" charset="0"/>
              </a:rPr>
              <a:t> 1930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ued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cukdj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dkuwu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rksM+dj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lfou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izkjEHk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fd;k</a:t>
            </a:r>
            <a:endParaRPr lang="en-US" dirty="0" smtClean="0">
              <a:latin typeface="Kruti Dev 011" pitchFamily="2" charset="0"/>
            </a:endParaRP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izFke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xksyest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lEEksyu</a:t>
            </a:r>
            <a:r>
              <a:rPr lang="en-US" dirty="0" smtClean="0">
                <a:latin typeface="Kruti Dev 011" pitchFamily="2" charset="0"/>
              </a:rPr>
              <a:t> 12 </a:t>
            </a:r>
            <a:r>
              <a:rPr lang="en-US" dirty="0" err="1" smtClean="0">
                <a:latin typeface="Kruti Dev 011" pitchFamily="2" charset="0"/>
              </a:rPr>
              <a:t>uoEcj</a:t>
            </a:r>
            <a:r>
              <a:rPr lang="en-US" dirty="0" smtClean="0">
                <a:latin typeface="Kruti Dev 011" pitchFamily="2" charset="0"/>
              </a:rPr>
              <a:t> 1930</a:t>
            </a:r>
          </a:p>
          <a:p>
            <a:pPr eaLnBrk="1" hangingPunct="1"/>
            <a:r>
              <a:rPr lang="en-US" dirty="0" err="1" smtClean="0">
                <a:latin typeface="Kruti Dev 011" pitchFamily="2" charset="0"/>
              </a:rPr>
              <a:t>xk</a:t>
            </a:r>
            <a:r>
              <a:rPr lang="en-US" dirty="0" smtClean="0">
                <a:latin typeface="Kruti Dev 011" pitchFamily="2" charset="0"/>
              </a:rPr>
              <a:t>¡/</a:t>
            </a:r>
            <a:r>
              <a:rPr lang="en-US" dirty="0" err="1" smtClean="0">
                <a:latin typeface="Kruti Dev 011" pitchFamily="2" charset="0"/>
              </a:rPr>
              <a:t>kh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bjfou</a:t>
            </a:r>
            <a:r>
              <a:rPr lang="en-US" dirty="0" smtClean="0">
                <a:latin typeface="Kruti Dev 011" pitchFamily="2" charset="0"/>
              </a:rPr>
              <a:t> le&gt;</a:t>
            </a:r>
            <a:r>
              <a:rPr lang="en-US" dirty="0" err="1" smtClean="0">
                <a:latin typeface="Kruti Dev 011" pitchFamily="2" charset="0"/>
              </a:rPr>
              <a:t>kSrk</a:t>
            </a:r>
            <a:r>
              <a:rPr lang="en-US" dirty="0" smtClean="0">
                <a:latin typeface="Kruti Dev 011" pitchFamily="2" charset="0"/>
              </a:rPr>
              <a:t> 5 </a:t>
            </a:r>
            <a:r>
              <a:rPr lang="en-US" dirty="0" err="1" smtClean="0">
                <a:latin typeface="Kruti Dev 011" pitchFamily="2" charset="0"/>
              </a:rPr>
              <a:t>ekpZ</a:t>
            </a:r>
            <a:r>
              <a:rPr lang="en-US" dirty="0" smtClean="0">
                <a:latin typeface="Kruti Dev 011" pitchFamily="2" charset="0"/>
              </a:rPr>
              <a:t> 1931]7 </a:t>
            </a:r>
            <a:r>
              <a:rPr lang="en-US" dirty="0" err="1" smtClean="0">
                <a:latin typeface="Kruti Dev 011" pitchFamily="2" charset="0"/>
              </a:rPr>
              <a:t>flrEcj</a:t>
            </a:r>
            <a:r>
              <a:rPr lang="en-US" dirty="0" smtClean="0">
                <a:latin typeface="Kruti Dev 011" pitchFamily="2" charset="0"/>
              </a:rPr>
              <a:t> 1931 f}</a:t>
            </a:r>
            <a:r>
              <a:rPr lang="en-US" dirty="0" err="1" smtClean="0">
                <a:latin typeface="Kruti Dev 011" pitchFamily="2" charset="0"/>
              </a:rPr>
              <a:t>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xksyest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lEesyu</a:t>
            </a:r>
            <a:r>
              <a:rPr lang="en-US" dirty="0" smtClean="0">
                <a:latin typeface="Kruti Dev 011" pitchFamily="2" charset="0"/>
              </a:rPr>
              <a:t>]</a:t>
            </a:r>
            <a:r>
              <a:rPr lang="en-US" dirty="0" err="1" smtClean="0">
                <a:latin typeface="Kruti Dev 011" pitchFamily="2" charset="0"/>
              </a:rPr>
              <a:t>uoEcj</a:t>
            </a:r>
            <a:r>
              <a:rPr lang="en-US" dirty="0" smtClean="0">
                <a:latin typeface="Kruti Dev 011" pitchFamily="2" charset="0"/>
              </a:rPr>
              <a:t> 1932 </a:t>
            </a:r>
            <a:r>
              <a:rPr lang="en-US" dirty="0" err="1" smtClean="0">
                <a:latin typeface="Kruti Dev 011" pitchFamily="2" charset="0"/>
              </a:rPr>
              <a:t>rhljk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xksyest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lEesyu</a:t>
            </a:r>
            <a:endParaRPr lang="en-US" dirty="0" smtClean="0">
              <a:latin typeface="Kruti Dev 011" pitchFamily="2" charset="0"/>
            </a:endParaRPr>
          </a:p>
          <a:p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ruti Dev 011" pitchFamily="2" charset="0"/>
              </a:rPr>
              <a:t>1934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ckn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vizSy</a:t>
            </a:r>
            <a:r>
              <a:rPr lang="en-US" dirty="0" smtClean="0">
                <a:latin typeface="Kruti Dev 011" pitchFamily="2" charset="0"/>
              </a:rPr>
              <a:t> 1934 </a:t>
            </a:r>
            <a:r>
              <a:rPr lang="en-US" dirty="0" err="1" smtClean="0">
                <a:latin typeface="Kruti Dev 011" pitchFamily="2" charset="0"/>
              </a:rPr>
              <a:t>lfou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voKk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okil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smtClean="0">
                <a:latin typeface="Kruti Dev 011" pitchFamily="2" charset="0"/>
              </a:rPr>
              <a:t>17 </a:t>
            </a:r>
            <a:r>
              <a:rPr lang="en-US" dirty="0" err="1" smtClean="0">
                <a:latin typeface="Kruti Dev 011" pitchFamily="2" charset="0"/>
              </a:rPr>
              <a:t>vDVwcj</a:t>
            </a:r>
            <a:r>
              <a:rPr lang="en-US" dirty="0" smtClean="0">
                <a:latin typeface="Kruti Dev 011" pitchFamily="2" charset="0"/>
              </a:rPr>
              <a:t> 1940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fouksck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Hkkos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izFke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lR;kxzgh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pquk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</a:t>
            </a:r>
            <a:r>
              <a:rPr lang="en-US" dirty="0" smtClean="0">
                <a:latin typeface="Kruti Dev 011" pitchFamily="2" charset="0"/>
              </a:rPr>
              <a:t>] </a:t>
            </a:r>
            <a:r>
              <a:rPr lang="en-US" dirty="0" err="1" smtClean="0">
                <a:latin typeface="Kruti Dev 011" pitchFamily="2" charset="0"/>
              </a:rPr>
              <a:t>ioukj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izkjEHk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fd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smtClean="0">
                <a:latin typeface="Kruti Dev 011" pitchFamily="2" charset="0"/>
              </a:rPr>
              <a:t>7 </a:t>
            </a:r>
            <a:r>
              <a:rPr lang="en-US" dirty="0" err="1" smtClean="0">
                <a:latin typeface="Kruti Dev 011" pitchFamily="2" charset="0"/>
              </a:rPr>
              <a:t>fnlEcj</a:t>
            </a:r>
            <a:r>
              <a:rPr lang="en-US" dirty="0" smtClean="0">
                <a:latin typeface="Kruti Dev 011" pitchFamily="2" charset="0"/>
              </a:rPr>
              <a:t> 1941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vesfjdh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tgkt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iyZ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gkcZj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tkiku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geys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tkiku</a:t>
            </a:r>
            <a:r>
              <a:rPr lang="en-US" dirty="0" smtClean="0">
                <a:latin typeface="Kruti Dev 011" pitchFamily="2" charset="0"/>
              </a:rPr>
              <a:t> ;q)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'</a:t>
            </a:r>
            <a:r>
              <a:rPr lang="en-US" dirty="0" err="1" smtClean="0">
                <a:latin typeface="Kruti Dev 011" pitchFamily="2" charset="0"/>
              </a:rPr>
              <a:t>kkfey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gks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fnlEcj</a:t>
            </a:r>
            <a:r>
              <a:rPr lang="en-US" dirty="0" smtClean="0">
                <a:latin typeface="Kruti Dev 011" pitchFamily="2" charset="0"/>
              </a:rPr>
              <a:t> 1941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tokgj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yky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usg</a:t>
            </a:r>
            <a:r>
              <a:rPr lang="en-US" dirty="0" smtClean="0">
                <a:latin typeface="Kruti Dev 011" pitchFamily="2" charset="0"/>
              </a:rPr>
              <a:t># ,</a:t>
            </a:r>
            <a:r>
              <a:rPr lang="en-US" dirty="0" err="1" smtClean="0">
                <a:latin typeface="Kruti Dev 011" pitchFamily="2" charset="0"/>
              </a:rPr>
              <a:t>oa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ekSykuk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vktkn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fjgk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fn;k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x;kA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fnlECkj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vfUre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lIrkg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O;fDrxr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lR;kxzg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LFkfxr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I-2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NksM+ks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sz="2800" dirty="0" smtClean="0">
                <a:latin typeface="Kruti Dev 011" pitchFamily="2" charset="0"/>
              </a:rPr>
              <a:t>¼8vxLr 1942½</a:t>
            </a:r>
            <a:endParaRPr lang="en-US" dirty="0" smtClean="0">
              <a:latin typeface="Kruti Dev 011" pitchFamily="2" charset="0"/>
            </a:endParaRP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sz="2400" dirty="0" smtClean="0"/>
              <a:t>Quit India Movements</a:t>
            </a:r>
            <a:endParaRPr lang="en-US" sz="24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5BEB-989D-4C90-9190-B58D4D7023D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 NksM+ks vkUnksyu ds iwoZ Hkkjr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1935 ds vf/kfu;e ds vUrxZr 1937 ds pqukoksa esa dkaxzsl dks 11 esa ls 8 izkarksa esa lQyrk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3 flrEcj 1939 dks f}rh; fo’o;q) dk izkjEHk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ds usrkvks ds ijke’kZ ds fcuk gh Hkkjr ds ok;ljk; us Hkkjr dh vksj ls teZuh ds fo#) ;q) dh ?kks"k.kk dj nh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22 vDVwcj 1939 dks dkaxzsl dk;Zlfefr ds izLrko ij lHkh 8 dkaxzslh eaf=e.Myksa us R;kxi= ns fn;kA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057973-B59F-47E5-8651-48AA6F34F44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Hkkjr NksM+ks vkUnksyu&amp; dkj.k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fdzIl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fe'ku</a:t>
            </a:r>
            <a:r>
              <a:rPr lang="en-US" sz="3600" dirty="0" smtClean="0">
                <a:latin typeface="Kruti Dev 011" pitchFamily="2" charset="0"/>
              </a:rPr>
              <a:t> dh </a:t>
            </a:r>
            <a:r>
              <a:rPr lang="en-US" sz="3600" dirty="0" err="1" smtClean="0">
                <a:latin typeface="Kruti Dev 011" pitchFamily="2" charset="0"/>
              </a:rPr>
              <a:t>vlQyrk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;q) </a:t>
            </a:r>
            <a:r>
              <a:rPr lang="en-US" sz="3600" dirty="0" err="1" smtClean="0">
                <a:latin typeface="Kruti Dev 011" pitchFamily="2" charset="0"/>
              </a:rPr>
              <a:t>lg;ksfx;ksa</a:t>
            </a:r>
            <a:r>
              <a:rPr lang="en-US" sz="3600" dirty="0" smtClean="0">
                <a:latin typeface="Kruti Dev 011" pitchFamily="2" charset="0"/>
              </a:rPr>
              <a:t> dh </a:t>
            </a:r>
            <a:r>
              <a:rPr lang="en-US" sz="3600" dirty="0" err="1" smtClean="0">
                <a:latin typeface="Kruti Dev 011" pitchFamily="2" charset="0"/>
              </a:rPr>
              <a:t>lUrqf"V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E;kaekj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Hkkjrh</a:t>
            </a:r>
            <a:r>
              <a:rPr lang="en-US" sz="3600" dirty="0" smtClean="0">
                <a:latin typeface="Kruti Dev 011" pitchFamily="2" charset="0"/>
              </a:rPr>
              <a:t>; '</a:t>
            </a:r>
            <a:r>
              <a:rPr lang="en-US" sz="3600" dirty="0" err="1" smtClean="0">
                <a:latin typeface="Kruti Dev 011" pitchFamily="2" charset="0"/>
              </a:rPr>
              <a:t>kj.kkfFkZ;ksa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izfr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vekuoh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O;ogkj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'</a:t>
            </a:r>
            <a:r>
              <a:rPr lang="en-US" sz="3600" dirty="0" err="1" smtClean="0">
                <a:latin typeface="Kruti Dev 011" pitchFamily="2" charset="0"/>
              </a:rPr>
              <a:t>kkspuh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vkfFkZd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fLFkfr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iwohZ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caxky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esa</a:t>
            </a:r>
            <a:r>
              <a:rPr lang="en-US" sz="3600" dirty="0" smtClean="0">
                <a:latin typeface="Kruti Dev 011" pitchFamily="2" charset="0"/>
              </a:rPr>
              <a:t> ;q)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fy;s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vkrad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tkikuh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vkdze.k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Hk</a:t>
            </a:r>
            <a:r>
              <a:rPr lang="en-US" sz="3600" dirty="0" smtClean="0">
                <a:latin typeface="Kruti Dev 011" pitchFamily="2" charset="0"/>
              </a:rPr>
              <a:t>;</a:t>
            </a: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4000" dirty="0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7235E6-CD66-4FE7-B914-4F358000E2E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Hkkjr NksM+ks vkUnksyu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27 </a:t>
            </a:r>
            <a:r>
              <a:rPr lang="en-US" sz="3600" dirty="0" err="1" smtClean="0">
                <a:latin typeface="Kruti Dev 011" pitchFamily="2" charset="0"/>
              </a:rPr>
              <a:t>vizSy</a:t>
            </a:r>
            <a:r>
              <a:rPr lang="en-US" sz="3600" dirty="0" smtClean="0">
                <a:latin typeface="Kruti Dev 011" pitchFamily="2" charset="0"/>
              </a:rPr>
              <a:t> 1942 </a:t>
            </a:r>
            <a:r>
              <a:rPr lang="en-US" sz="3600" dirty="0" err="1" smtClean="0">
                <a:latin typeface="Kruti Dev 011" pitchFamily="2" charset="0"/>
              </a:rPr>
              <a:t>bykgkckn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dkaxzsl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dk;Zlfefr</a:t>
            </a:r>
            <a:r>
              <a:rPr lang="en-US" sz="3600" dirty="0" smtClean="0">
                <a:latin typeface="Kruti Dev 011" pitchFamily="2" charset="0"/>
              </a:rPr>
              <a:t> dh </a:t>
            </a:r>
            <a:r>
              <a:rPr lang="en-US" sz="3600" dirty="0" err="1" smtClean="0">
                <a:latin typeface="Kruti Dev 011" pitchFamily="2" charset="0"/>
              </a:rPr>
              <a:t>cSBd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14 </a:t>
            </a:r>
            <a:r>
              <a:rPr lang="en-US" sz="3600" dirty="0" err="1" smtClean="0">
                <a:latin typeface="Kruti Dev 011" pitchFamily="2" charset="0"/>
              </a:rPr>
              <a:t>tqykbZ</a:t>
            </a:r>
            <a:r>
              <a:rPr lang="en-US" sz="3600" dirty="0" smtClean="0">
                <a:latin typeface="Kruti Dev 011" pitchFamily="2" charset="0"/>
              </a:rPr>
              <a:t> 1942 o/</a:t>
            </a:r>
            <a:r>
              <a:rPr lang="en-US" sz="3600" dirty="0" err="1" smtClean="0">
                <a:latin typeface="Kruti Dev 011" pitchFamily="2" charset="0"/>
              </a:rPr>
              <a:t>kkZZ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Hkkjr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NksM+ks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izLrko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8 vxLr1942 </a:t>
            </a:r>
            <a:r>
              <a:rPr lang="en-US" sz="3600" dirty="0" err="1" smtClean="0">
                <a:latin typeface="Kruti Dev 011" pitchFamily="2" charset="0"/>
              </a:rPr>
              <a:t>dks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eqEcbZ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Hkkjr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NksM+ks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izLrko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ikfjr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fd;k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x;k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9 </a:t>
            </a:r>
            <a:r>
              <a:rPr lang="en-US" sz="3600" dirty="0" err="1" smtClean="0">
                <a:latin typeface="Kruti Dev 011" pitchFamily="2" charset="0"/>
              </a:rPr>
              <a:t>vxLr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egkRek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xk</a:t>
            </a:r>
            <a:r>
              <a:rPr lang="en-US" sz="3600" dirty="0" smtClean="0">
                <a:latin typeface="Kruti Dev 011" pitchFamily="2" charset="0"/>
              </a:rPr>
              <a:t>¡/</a:t>
            </a:r>
            <a:r>
              <a:rPr lang="en-US" sz="3600" dirty="0" err="1" smtClean="0">
                <a:latin typeface="Kruti Dev 011" pitchFamily="2" charset="0"/>
              </a:rPr>
              <a:t>kh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lfgr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egRoiw.kZ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usrk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fxj¶rkj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36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E9C58E-B44A-49D1-A292-26FF0D392C0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Unit IV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ljdkj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State Government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jkT;iky</a:t>
            </a:r>
            <a:endParaRPr lang="en-US" dirty="0" smtClean="0">
              <a:latin typeface="Kruti Dev 011" pitchFamily="2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</a:t>
            </a:r>
            <a:r>
              <a:rPr lang="en-US" dirty="0" err="1" smtClean="0"/>
              <a:t>Governer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kkf;dk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Legislature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dk;Zikfydk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Executive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mPp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U;k;ky</a:t>
            </a:r>
            <a:r>
              <a:rPr lang="en-US" dirty="0" smtClean="0">
                <a:latin typeface="Kruti Dev 011" pitchFamily="2" charset="0"/>
              </a:rPr>
              <a:t>;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High </a:t>
            </a:r>
            <a:r>
              <a:rPr lang="en-US" dirty="0" err="1" smtClean="0"/>
              <a:t>Cour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esa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iapk;rh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Panchayati</a:t>
            </a:r>
            <a:r>
              <a:rPr lang="en-US" dirty="0" smtClean="0"/>
              <a:t> Raj System in India.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Kruti Dev 011" pitchFamily="2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D8A77E-00F9-43A2-B754-2ADAB84567A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Hkkjr NksM+ks vkUnksyu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ljdkjh neu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jsyos LVs'ku] iqfyl LVs'ku esa vkxtuh ,oa rksM+&amp;QksM+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Tks0ih0] yksfg;k] vklQvyh vkfn usrkvksa usa usr`Ro fd;k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neudkjh uhfr;ks ls vkUnksyu Hkwfexr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2F9318-1DE3-434A-963C-7AB8A4173A1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Kruti Dev 011" pitchFamily="2" charset="0"/>
              </a:rPr>
              <a:t>vlQyrk ds dkj.k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400" smtClean="0">
                <a:latin typeface="Kruti Dev 011" pitchFamily="2" charset="0"/>
              </a:rPr>
              <a:t>;kstuk ,oa dk;Zdze dh vLi"Vrk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deZpkjh ,oa mPp oxZ dh ljdkj ds izfr oQknkjh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vusd nyks dk vkUnksyu fojks/kh joS;k</a:t>
            </a:r>
          </a:p>
          <a:p>
            <a:pPr eaLnBrk="1" hangingPunct="1"/>
            <a:r>
              <a:rPr lang="en-US" sz="4400" smtClean="0">
                <a:latin typeface="Kruti Dev 011" pitchFamily="2" charset="0"/>
              </a:rPr>
              <a:t>'kklu dh 'kfDr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EAD4B-823C-46DA-AE07-87990117E26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Kruti Dev 011" pitchFamily="2" charset="0"/>
              </a:rPr>
              <a:t>egRo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vlk</a:t>
            </a:r>
            <a:r>
              <a:rPr lang="en-US" sz="4000" dirty="0" smtClean="0">
                <a:latin typeface="Kruti Dev 011" pitchFamily="2" charset="0"/>
              </a:rPr>
              <a:t>/</a:t>
            </a:r>
            <a:r>
              <a:rPr lang="en-US" sz="4000" dirty="0" err="1" smtClean="0">
                <a:latin typeface="Kruti Dev 011" pitchFamily="2" charset="0"/>
              </a:rPr>
              <a:t>kkj.k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tkx`fr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ns'kO;kih</a:t>
            </a:r>
            <a:r>
              <a:rPr lang="en-US" sz="4000" dirty="0" smtClean="0">
                <a:latin typeface="Kruti Dev 011" pitchFamily="2" charset="0"/>
              </a:rPr>
              <a:t> </a:t>
            </a:r>
            <a:r>
              <a:rPr lang="en-US" sz="4000" dirty="0" err="1" smtClean="0">
                <a:latin typeface="Kruti Dev 011" pitchFamily="2" charset="0"/>
              </a:rPr>
              <a:t>vkUnksyu</a:t>
            </a:r>
            <a:endParaRPr lang="en-US" sz="4000" dirty="0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4000" dirty="0" smtClean="0">
              <a:latin typeface="Kruti Dev 011" pitchFamily="2" charset="0"/>
            </a:endParaRPr>
          </a:p>
          <a:p>
            <a:pPr eaLnBrk="1" hangingPunct="1"/>
            <a:r>
              <a:rPr lang="en-US" sz="4000" dirty="0" err="1" smtClean="0">
                <a:latin typeface="Kruti Dev 011" pitchFamily="2" charset="0"/>
              </a:rPr>
              <a:t>lkgl</a:t>
            </a:r>
            <a:r>
              <a:rPr lang="en-US" sz="4000" dirty="0" smtClean="0">
                <a:latin typeface="Kruti Dev 011" pitchFamily="2" charset="0"/>
              </a:rPr>
              <a:t> ,</a:t>
            </a:r>
            <a:r>
              <a:rPr lang="en-US" sz="4000" dirty="0" err="1" smtClean="0">
                <a:latin typeface="Kruti Dev 011" pitchFamily="2" charset="0"/>
              </a:rPr>
              <a:t>oa</a:t>
            </a:r>
            <a:r>
              <a:rPr lang="en-US" sz="4000" dirty="0" smtClean="0">
                <a:latin typeface="Kruti Dev 011" pitchFamily="2" charset="0"/>
              </a:rPr>
              <a:t> '</a:t>
            </a:r>
            <a:r>
              <a:rPr lang="en-US" sz="4000" dirty="0" err="1" smtClean="0">
                <a:latin typeface="Kruti Dev 011" pitchFamily="2" charset="0"/>
              </a:rPr>
              <a:t>kfDr</a:t>
            </a:r>
            <a:endParaRPr lang="en-US" sz="40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3B69E-0EB1-4349-8DB0-A7751E840CD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 Ravi</a:t>
            </a:r>
            <a:endParaRPr lang="en-US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Hkkjr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NksM+ks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vkUnksyu</a:t>
            </a:r>
            <a:endParaRPr lang="en-US" dirty="0">
              <a:latin typeface="Kruti Dev 01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ls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iwoZ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Hkkjr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izxfr</a:t>
            </a:r>
            <a:r>
              <a:rPr lang="en-US" dirty="0" smtClean="0">
                <a:latin typeface="Kruti Dev 011" pitchFamily="2" charset="0"/>
              </a:rPr>
              <a:t> </a:t>
            </a: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dfe;ka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vlQyrk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dkj.k</a:t>
            </a:r>
            <a:endParaRPr lang="en-US" dirty="0" smtClean="0">
              <a:latin typeface="Kruti Dev 011" pitchFamily="2" charset="0"/>
            </a:endParaRPr>
          </a:p>
          <a:p>
            <a:r>
              <a:rPr lang="en-US" dirty="0" err="1" smtClean="0">
                <a:latin typeface="Kruti Dev 011" pitchFamily="2" charset="0"/>
              </a:rPr>
              <a:t>vkUnksyu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smtClean="0">
                <a:latin typeface="Kruti Dev 011" pitchFamily="2" charset="0"/>
              </a:rPr>
              <a:t>egRo</a:t>
            </a:r>
            <a:endParaRPr lang="en-US" dirty="0" smtClean="0">
              <a:latin typeface="Kruti Dev 011" pitchFamily="2" charset="0"/>
            </a:endParaRPr>
          </a:p>
          <a:p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1DF8AB-274E-4ABD-834D-FE6C87E5C33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ransition spd="med">
    <p:wheel spokes="2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I-2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55000" lnSpcReduction="20000"/>
          </a:bodyPr>
          <a:lstStyle/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sz="3600" dirty="0" smtClean="0">
              <a:latin typeface="Kruti Dev 011" pitchFamily="2" charset="0"/>
            </a:endParaRPr>
          </a:p>
          <a:p>
            <a:pPr marL="438150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sz="3600" dirty="0" smtClean="0">
                <a:latin typeface="Kruti Dev 011" pitchFamily="2" charset="0"/>
              </a:rPr>
              <a:t>Lora=</a:t>
            </a:r>
            <a:r>
              <a:rPr lang="en-US" sz="3600" dirty="0" err="1" smtClean="0">
                <a:latin typeface="Kruti Dev 011" pitchFamily="2" charset="0"/>
              </a:rPr>
              <a:t>rk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kfu;e</a:t>
            </a:r>
            <a:r>
              <a:rPr lang="en-US" sz="3600" dirty="0" smtClean="0">
                <a:latin typeface="Kruti Dev 011" pitchFamily="2" charset="0"/>
              </a:rPr>
              <a:t> 1947</a:t>
            </a:r>
          </a:p>
          <a:p>
            <a:pPr marL="838200" lvl="1" indent="-319088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dirty="0" smtClean="0"/>
              <a:t>The Independence Act 1947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E5BEB-989D-4C90-9190-B58D4D7023D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Lora=rk vf/kfu;e&amp;1947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Kruti Dev 011" pitchFamily="2" charset="0"/>
              </a:rPr>
              <a:t>4 </a:t>
            </a:r>
            <a:r>
              <a:rPr lang="en-US" sz="3600" dirty="0" err="1" smtClean="0">
                <a:latin typeface="Kruti Dev 011" pitchFamily="2" charset="0"/>
              </a:rPr>
              <a:t>tqykbZ</a:t>
            </a:r>
            <a:r>
              <a:rPr lang="en-US" sz="3600" dirty="0" smtClean="0">
                <a:latin typeface="Kruti Dev 011" pitchFamily="2" charset="0"/>
              </a:rPr>
              <a:t> 1947 </a:t>
            </a:r>
            <a:r>
              <a:rPr lang="en-US" sz="3600" dirty="0" err="1" smtClean="0">
                <a:latin typeface="Kruti Dev 011" pitchFamily="2" charset="0"/>
              </a:rPr>
              <a:t>fczfV’k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ikfyZ;kesUV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esa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izLrkfor</a:t>
            </a:r>
            <a:endParaRPr lang="en-US" sz="3600" dirty="0" smtClean="0">
              <a:latin typeface="Kruti Dev 011" pitchFamily="2" charset="0"/>
            </a:endParaRPr>
          </a:p>
          <a:p>
            <a:pPr eaLnBrk="1" hangingPunct="1"/>
            <a:endParaRPr lang="en-US" sz="3600" dirty="0" smtClean="0">
              <a:latin typeface="Kruti Dev 011" pitchFamily="2" charset="0"/>
            </a:endParaRPr>
          </a:p>
          <a:p>
            <a:pPr eaLnBrk="1" hangingPunct="1"/>
            <a:r>
              <a:rPr lang="en-US" sz="3600" dirty="0" smtClean="0">
                <a:latin typeface="Kruti Dev 011" pitchFamily="2" charset="0"/>
              </a:rPr>
              <a:t>18 </a:t>
            </a:r>
            <a:r>
              <a:rPr lang="en-US" sz="3600" dirty="0" err="1" smtClean="0">
                <a:latin typeface="Kruti Dev 011" pitchFamily="2" charset="0"/>
              </a:rPr>
              <a:t>tqykbZ</a:t>
            </a:r>
            <a:r>
              <a:rPr lang="en-US" sz="3600" dirty="0" smtClean="0">
                <a:latin typeface="Kruti Dev 011" pitchFamily="2" charset="0"/>
              </a:rPr>
              <a:t> 1947 </a:t>
            </a:r>
            <a:r>
              <a:rPr lang="en-US" sz="3600" dirty="0" err="1" smtClean="0">
                <a:latin typeface="Kruti Dev 011" pitchFamily="2" charset="0"/>
              </a:rPr>
              <a:t>dks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Lohd`r</a:t>
            </a:r>
            <a:endParaRPr lang="en-US" sz="3600" dirty="0" smtClean="0">
              <a:latin typeface="Kruti Dev 011" pitchFamily="2" charset="0"/>
            </a:endParaRPr>
          </a:p>
          <a:p>
            <a:pPr eaLnBrk="1" hangingPunct="1"/>
            <a:endParaRPr lang="en-US" sz="3600" dirty="0" smtClean="0">
              <a:latin typeface="Kruti Dev 011" pitchFamily="2" charset="0"/>
            </a:endParaRPr>
          </a:p>
          <a:p>
            <a:pPr eaLnBrk="1" hangingPunct="1"/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kfu;e</a:t>
            </a:r>
            <a:r>
              <a:rPr lang="en-US" sz="3600" dirty="0" smtClean="0">
                <a:latin typeface="Kruti Dev 011" pitchFamily="2" charset="0"/>
              </a:rPr>
              <a:t> dh 20 /</a:t>
            </a:r>
            <a:r>
              <a:rPr lang="en-US" sz="3600" dirty="0" err="1" smtClean="0">
                <a:latin typeface="Kruti Dev 011" pitchFamily="2" charset="0"/>
              </a:rPr>
              <a:t>kkjk,a</a:t>
            </a:r>
            <a:endParaRPr lang="en-US" sz="3600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  <a:p>
            <a:pPr eaLnBrk="1" hangingPunct="1"/>
            <a:endParaRPr lang="en-US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A4C9D-46FF-422C-A9D6-BF0BA0DA867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izeq[k /kkjk,a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nks vf/kjkT;ksa dh LFkkiuk lafo/kku lHkkvksa dks lRrk lkSaiuk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nksuks ds fy, vyx vyx xouZj tujy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lafo/kku lHkk dk fo/kkue.My ds #i esa dk;Z djuk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 ea=h in dk vUr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1935 ds Hkkjrh; ‘kklu vf/kfu;e ls ‘kklu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ns‘kh fj;klrks dh loksZifjrk dk vURk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B6D2E-AD8F-4D49-BDC9-9E2FC86BFC9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 II 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The making of the Indian Constitution; Salient Features of the Constitution;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Fundamental Rights and Duties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 Directive Principles of State Policy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 Indian Federal System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 Centre-State Relations </a:t>
            </a:r>
          </a:p>
        </p:txBody>
      </p:sp>
      <p:sp>
        <p:nvSpPr>
          <p:cNvPr id="128004" name="Content Placeholder 6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dk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fuekZ.k</a:t>
            </a:r>
            <a:r>
              <a:rPr lang="en-US" dirty="0" smtClean="0">
                <a:latin typeface="Kruti Dev 011" pitchFamily="2" charset="0"/>
              </a:rPr>
              <a:t>( </a:t>
            </a:r>
            <a:r>
              <a:rPr lang="en-US" dirty="0" err="1" smtClean="0">
                <a:latin typeface="Kruti Dev 011" pitchFamily="2" charset="0"/>
              </a:rPr>
              <a:t>lafo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kku</a:t>
            </a:r>
            <a:r>
              <a:rPr lang="en-US" dirty="0" smtClean="0">
                <a:latin typeface="Kruti Dev 011" pitchFamily="2" charset="0"/>
              </a:rPr>
              <a:t> dh </a:t>
            </a:r>
            <a:r>
              <a:rPr lang="en-US" dirty="0" err="1" smtClean="0">
                <a:latin typeface="Kruti Dev 011" pitchFamily="2" charset="0"/>
              </a:rPr>
              <a:t>izeq</a:t>
            </a:r>
            <a:r>
              <a:rPr lang="en-US" dirty="0" smtClean="0">
                <a:latin typeface="Kruti Dev 011" pitchFamily="2" charset="0"/>
              </a:rPr>
              <a:t>[k </a:t>
            </a:r>
            <a:r>
              <a:rPr lang="en-US" dirty="0" err="1" smtClean="0">
                <a:latin typeface="Kruti Dev 011" pitchFamily="2" charset="0"/>
              </a:rPr>
              <a:t>fo’ks”krk,a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ewy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vf</a:t>
            </a:r>
            <a:r>
              <a:rPr lang="en-US" dirty="0" smtClean="0">
                <a:latin typeface="Kruti Dev 011" pitchFamily="2" charset="0"/>
              </a:rPr>
              <a:t>/</a:t>
            </a:r>
            <a:r>
              <a:rPr lang="en-US" dirty="0" err="1" smtClean="0">
                <a:latin typeface="Kruti Dev 011" pitchFamily="2" charset="0"/>
              </a:rPr>
              <a:t>kdkj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vkSj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ewy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drZO</a:t>
            </a:r>
            <a:r>
              <a:rPr lang="en-US" dirty="0" smtClean="0">
                <a:latin typeface="Kruti Dev 011" pitchFamily="2" charset="0"/>
              </a:rPr>
              <a:t>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ds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uhfr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funs’kd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rRo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Hkkjrh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la?kh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O;oLFkk</a:t>
            </a:r>
            <a:endParaRPr lang="en-US" dirty="0" smtClean="0">
              <a:latin typeface="Kruti Dev 011" pitchFamily="2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latin typeface="Kruti Dev 011" pitchFamily="2" charset="0"/>
              </a:rPr>
              <a:t>dsUnz</a:t>
            </a:r>
            <a:r>
              <a:rPr lang="en-US" dirty="0" smtClean="0">
                <a:latin typeface="Kruti Dev 011" pitchFamily="2" charset="0"/>
              </a:rPr>
              <a:t> </a:t>
            </a:r>
            <a:r>
              <a:rPr lang="en-US" dirty="0" err="1" smtClean="0">
                <a:latin typeface="Kruti Dev 011" pitchFamily="2" charset="0"/>
              </a:rPr>
              <a:t>jkT</a:t>
            </a:r>
            <a:r>
              <a:rPr lang="en-US" dirty="0" smtClean="0">
                <a:latin typeface="Kruti Dev 011" pitchFamily="2" charset="0"/>
              </a:rPr>
              <a:t>; </a:t>
            </a:r>
            <a:r>
              <a:rPr lang="en-US" dirty="0" err="1" smtClean="0">
                <a:latin typeface="Kruti Dev 011" pitchFamily="2" charset="0"/>
              </a:rPr>
              <a:t>lEcU</a:t>
            </a:r>
            <a:r>
              <a:rPr lang="en-US" dirty="0" smtClean="0">
                <a:latin typeface="Kruti Dev 011" pitchFamily="2" charset="0"/>
              </a:rPr>
              <a:t>/k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82982B-35AB-43E3-9587-20365FB233E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AD6CA-5873-4403-8EDD-A8F3D14B1139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UNIT-1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latin typeface="Kruti Dev 011" pitchFamily="2" charset="0"/>
              </a:rPr>
              <a:t>izLRkkouk</a:t>
            </a:r>
            <a:endParaRPr lang="en-US" dirty="0" smtClean="0">
              <a:latin typeface="Kruti Dev 011" pitchFamily="2" charset="0"/>
            </a:endParaRPr>
          </a:p>
          <a:p>
            <a:pPr lvl="1">
              <a:defRPr/>
            </a:pPr>
            <a:r>
              <a:rPr lang="en-US" dirty="0" smtClean="0"/>
              <a:t>Preamble</a:t>
            </a:r>
          </a:p>
          <a:p>
            <a:pPr>
              <a:defRPr/>
            </a:pPr>
            <a:endParaRPr lang="en-US" dirty="0" smtClean="0">
              <a:latin typeface="Kruti Dev 011" pitchFamily="2" charset="0"/>
            </a:endParaRPr>
          </a:p>
          <a:p>
            <a:pPr>
              <a:defRPr/>
            </a:pPr>
            <a:endParaRPr lang="en-US" dirty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5C41FC-DAED-44D4-B9B2-32BFE6BEF5B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 dk izkjEHk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ge Hkkjr ds yksx]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200" smtClean="0">
                <a:latin typeface="Kruti Dev 011" pitchFamily="2" charset="0"/>
              </a:rPr>
              <a:t>Hkkjr dks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200" smtClean="0">
                <a:latin typeface="Kruti Dev 011" pitchFamily="2" charset="0"/>
              </a:rPr>
              <a:t>,d lEiw.kZ izHkqRolEiUu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200" i="1" u="sng" smtClean="0">
                <a:latin typeface="Kruti Dev 011" pitchFamily="2" charset="0"/>
              </a:rPr>
              <a:t>lektoknh]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200" i="1" u="sng" smtClean="0">
                <a:latin typeface="Kruti Dev 011" pitchFamily="2" charset="0"/>
              </a:rPr>
              <a:t>/keZfujis{k</a:t>
            </a:r>
            <a:r>
              <a:rPr lang="en-US" sz="3200" smtClean="0">
                <a:latin typeface="Kruti Dev 011" pitchFamily="2" charset="0"/>
              </a:rPr>
              <a:t>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200" smtClean="0">
                <a:latin typeface="Kruti Dev 011" pitchFamily="2" charset="0"/>
              </a:rPr>
              <a:t>yksdrkaf=d x.kjkT; cukus ds fy, rFkk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BD1C50-4906-4716-8370-62C2464131B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Unit 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Hkkjr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esa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jk"Vªokn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dk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mn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; ,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oa</a:t>
            </a:r>
            <a:r>
              <a:rPr lang="en-US" sz="2800" dirty="0" smtClean="0">
                <a:solidFill>
                  <a:schemeClr val="tx1"/>
                </a:solidFill>
                <a:latin typeface="Kruti Dev 011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Kruti Dev 011" pitchFamily="2" charset="0"/>
              </a:rPr>
              <a:t>fodkl</a:t>
            </a:r>
            <a:endParaRPr lang="en-US" sz="2800" dirty="0" smtClean="0">
              <a:solidFill>
                <a:schemeClr val="tx1"/>
              </a:solidFill>
              <a:latin typeface="Kruti Dev 011" pitchFamily="2" charset="0"/>
            </a:endParaRPr>
          </a:p>
          <a:p>
            <a:pPr lvl="1" eaLnBrk="1" hangingPunct="1"/>
            <a:r>
              <a:rPr lang="en-US" sz="2400" dirty="0" smtClean="0">
                <a:solidFill>
                  <a:schemeClr val="tx1"/>
                </a:solidFill>
              </a:rPr>
              <a:t>The birth and growth of Nationalism in India. </a:t>
            </a:r>
            <a:endParaRPr lang="en-US" dirty="0" smtClean="0">
              <a:solidFill>
                <a:schemeClr val="tx1"/>
              </a:solidFill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98A69-74FF-431A-99FE-E6F3FD465658}" type="datetime1">
              <a:rPr lang="en-US" smtClean="0">
                <a:latin typeface="+mn-lt"/>
              </a:rPr>
              <a:pPr>
                <a:defRPr/>
              </a:pPr>
              <a:t>8/29/2018</a:t>
            </a:fld>
            <a:endParaRPr lang="en-US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98463E-322E-48FF-A049-714F7854B58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izLrkouk&amp; U;k;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mlds leLRk ukxfjdksa dks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600" smtClean="0">
                <a:latin typeface="Kruti Dev 011" pitchFamily="2" charset="0"/>
              </a:rPr>
              <a:t>Lkkekftd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600" smtClean="0">
                <a:latin typeface="Kruti Dev 011" pitchFamily="2" charset="0"/>
              </a:rPr>
              <a:t>vkfFkZd vkSj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3600" smtClean="0">
                <a:latin typeface="Kruti Dev 011" pitchFamily="2" charset="0"/>
              </a:rPr>
              <a:t>jktuhfrd U;k;]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C8055-5AFF-4EF6-8103-7569997BF74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izLrkouk&amp;Lora=rk</a:t>
            </a:r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 eaLnBrk="1" hangingPunct="1">
              <a:buFont typeface="Wingdings" pitchFamily="2" charset="2"/>
              <a:buChar char="v"/>
            </a:pPr>
            <a:r>
              <a:rPr lang="en-US" sz="4000" smtClean="0">
                <a:latin typeface="Kruti Dev 011" pitchFamily="2" charset="0"/>
              </a:rPr>
              <a:t>fopkj vfHkO;fDr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4000" smtClean="0">
                <a:latin typeface="Kruti Dev 011" pitchFamily="2" charset="0"/>
              </a:rPr>
              <a:t>fo’okl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4000" smtClean="0">
                <a:latin typeface="Kruti Dev 011" pitchFamily="2" charset="0"/>
              </a:rPr>
              <a:t>/keZ vkSj </a:t>
            </a:r>
          </a:p>
          <a:p>
            <a:pPr lvl="4" eaLnBrk="1" hangingPunct="1">
              <a:buFont typeface="Wingdings" pitchFamily="2" charset="2"/>
              <a:buChar char="v"/>
            </a:pPr>
            <a:r>
              <a:rPr lang="en-US" sz="4000" smtClean="0">
                <a:latin typeface="Kruti Dev 011" pitchFamily="2" charset="0"/>
              </a:rPr>
              <a:t>mikluk dh Lora=rk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D089A1-41C0-4FA9-A112-A91141A1DC1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izLrkouk&amp;lerk</a:t>
            </a:r>
          </a:p>
        </p:txBody>
      </p:sp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latin typeface="Kruti Dev 011" pitchFamily="2" charset="0"/>
              </a:rPr>
              <a:t>izfr”Bk vkSj</a:t>
            </a:r>
          </a:p>
          <a:p>
            <a:pPr eaLnBrk="1" hangingPunct="1">
              <a:buFont typeface="Wingdings" pitchFamily="2" charset="2"/>
              <a:buChar char="v"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mtClean="0">
                <a:latin typeface="Kruti Dev 011" pitchFamily="2" charset="0"/>
              </a:rPr>
              <a:t>volj dh lerk izkIRk djkus ds fy, rFkk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053F4F-5AA8-40D5-94A7-403B2C4475F3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izLrkouk&amp;Lora=rk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sz="3600" smtClean="0">
              <a:latin typeface="Kruti Dev 011" pitchFamily="2" charset="0"/>
            </a:endParaRPr>
          </a:p>
          <a:p>
            <a:pPr eaLnBrk="1" hangingPunct="1">
              <a:buFont typeface="Georgia" pitchFamily="18" charset="0"/>
              <a:buNone/>
            </a:pPr>
            <a:r>
              <a:rPr lang="en-US" sz="3600" smtClean="0">
                <a:latin typeface="Kruti Dev 011" pitchFamily="2" charset="0"/>
              </a:rPr>
              <a:t>mu lcesa O;fDr dh xfjek vkSj 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3600" smtClean="0">
                <a:latin typeface="Kruti Dev 011" pitchFamily="2" charset="0"/>
              </a:rPr>
              <a:t>jk”Vª dh ,drk rFkk v[k.Mrk lqfuf’pr djus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z="3600" smtClean="0">
                <a:latin typeface="Kruti Dev 011" pitchFamily="2" charset="0"/>
              </a:rPr>
              <a:t>okyh cU/kqrk c&lt;+kus ds fy, n`&lt;+&amp;ladYi gksdj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7BF6EB-BCC1-46E1-AB50-41D75B1B66B8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izLrkouk&amp;Lora=rk</a:t>
            </a: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en-US" smtClean="0">
                <a:latin typeface="Kruti Dev 011" pitchFamily="2" charset="0"/>
              </a:rPr>
              <a:t>	viuh bl lafo/kku lHkk esa vkt rkjh[k 26 uoEcj] 1949 bZ0 ¼ fefr ekxZ’kh”kZ ‘kqDy lIreh] laor 2006½ dks ,rn~}kjk</a:t>
            </a:r>
          </a:p>
          <a:p>
            <a:pPr eaLnBrk="1" hangingPunct="1">
              <a:buFont typeface="Georgia" pitchFamily="18" charset="0"/>
              <a:buNone/>
            </a:pPr>
            <a:r>
              <a:rPr lang="en-US" smtClean="0">
                <a:latin typeface="Kruti Dev 011" pitchFamily="2" charset="0"/>
              </a:rPr>
              <a:t>			 bl lafo/kku dks vaXkhd`r] vf/kfu;fer vkSj vkRekfiZr djrs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C96C6-BF08-4FF5-9E21-556947CF65E0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lafo/kku dh izeq[k fo'ks"krk,a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yksdfiz; izHkqrk ij vk/kkfjr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fufeZr] fyf[kr ,oa O;kid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izHkqRo lEiUu yksdrkaf=d x.kjkT;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A4306-821C-49F5-B792-898A9163660E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lafo/kku dh izeq[k fo'ks"krk,a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en-US" smtClean="0">
                <a:latin typeface="Kruti Dev 011" pitchFamily="2" charset="0"/>
              </a:rPr>
              <a:t>Lkektoknh</a:t>
            </a:r>
          </a:p>
          <a:p>
            <a:pPr eaLnBrk="1" hangingPunct="1">
              <a:spcBef>
                <a:spcPts val="575"/>
              </a:spcBef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&amp;42 ossa lafo/kku la’kks/ku ls izLrkouk esa ‘kkfey</a:t>
            </a:r>
          </a:p>
          <a:p>
            <a:pPr eaLnBrk="1" hangingPunct="1">
              <a:spcBef>
                <a:spcPts val="575"/>
              </a:spcBef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spcBef>
                <a:spcPts val="575"/>
              </a:spcBef>
            </a:pPr>
            <a:r>
              <a:rPr lang="en-US" smtClean="0">
                <a:latin typeface="Kruti Dev 011" pitchFamily="2" charset="0"/>
              </a:rPr>
              <a:t>/keZfujis{k jkT; </a:t>
            </a:r>
          </a:p>
          <a:p>
            <a:pPr eaLnBrk="1" hangingPunct="1">
              <a:spcBef>
                <a:spcPts val="575"/>
              </a:spcBef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&amp;loZ/keZ leHkko ;k loZ/keZ ln~Hkko</a:t>
            </a:r>
          </a:p>
          <a:p>
            <a:pPr eaLnBrk="1" hangingPunct="1">
              <a:spcBef>
                <a:spcPts val="575"/>
              </a:spcBef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>
              <a:spcBef>
                <a:spcPts val="575"/>
              </a:spcBef>
            </a:pPr>
            <a:r>
              <a:rPr lang="en-US" smtClean="0">
                <a:latin typeface="Kruti Dev 011" pitchFamily="2" charset="0"/>
              </a:rPr>
              <a:t>dBksjrk ,oa yphysiu dkleUo;</a:t>
            </a:r>
            <a:br>
              <a:rPr lang="en-US" smtClean="0">
                <a:latin typeface="Kruti Dev 011" pitchFamily="2" charset="0"/>
              </a:rPr>
            </a:br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F66E77-C5F4-447C-83D9-BF109D4507B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300" smtClean="0">
                <a:latin typeface="Kruti Dev 011" pitchFamily="2" charset="0"/>
              </a:rPr>
              <a:t>dBksj lafo/kku</a:t>
            </a:r>
            <a:endParaRPr lang="en-US" sz="6000" smtClean="0">
              <a:latin typeface="Kruti Dev 011" pitchFamily="2" charset="0"/>
            </a:endParaRPr>
          </a:p>
        </p:txBody>
      </p:sp>
      <p:sp>
        <p:nvSpPr>
          <p:cNvPr id="7782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jk“Vªifr fuokZpu fof/k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la?k&amp; jkT; ds e/; ‘kfDr;ksa dk foHkktu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jkT;ksa dk laln esa izfrfuf/kRo vkfn izko/kku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	lnu ds cgqer ds lkFk lkFk mifLFkr lnL;ksa ds nks frgkbZ cgqer dh vko’;drkA vk/ks jkT;ksa ds fo/kkue.My dk vuqleFkZu vko’;dA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C7266E-ED8F-4145-818C-5931A6E0923F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Kruti Dev 011" pitchFamily="2" charset="0"/>
              </a:rPr>
              <a:t/>
            </a:r>
            <a:br>
              <a:rPr lang="en-US" sz="6000" dirty="0" smtClean="0">
                <a:solidFill>
                  <a:schemeClr val="accent1">
                    <a:satMod val="150000"/>
                  </a:schemeClr>
                </a:solidFill>
                <a:latin typeface="Kruti Dev 011" pitchFamily="2" charset="0"/>
              </a:rPr>
            </a:br>
            <a:r>
              <a:rPr lang="en-US" sz="5300" dirty="0" err="1" smtClean="0">
                <a:latin typeface="Kruti Dev 011" pitchFamily="2" charset="0"/>
              </a:rPr>
              <a:t>yphyk</a:t>
            </a:r>
            <a:r>
              <a:rPr lang="en-US" sz="5300" dirty="0" smtClean="0">
                <a:latin typeface="Kruti Dev 011" pitchFamily="2" charset="0"/>
              </a:rPr>
              <a:t> </a:t>
            </a:r>
            <a:r>
              <a:rPr lang="en-US" sz="5300" dirty="0" err="1" smtClean="0">
                <a:latin typeface="Kruti Dev 011" pitchFamily="2" charset="0"/>
              </a:rPr>
              <a:t>lafo</a:t>
            </a:r>
            <a:r>
              <a:rPr lang="en-US" sz="5300" dirty="0" smtClean="0">
                <a:latin typeface="Kruti Dev 011" pitchFamily="2" charset="0"/>
              </a:rPr>
              <a:t>/</a:t>
            </a:r>
            <a:r>
              <a:rPr lang="en-US" sz="5300" dirty="0" err="1" smtClean="0">
                <a:latin typeface="Kruti Dev 011" pitchFamily="2" charset="0"/>
              </a:rPr>
              <a:t>kku</a:t>
            </a:r>
            <a:r>
              <a:rPr lang="en-US" sz="6000" dirty="0" smtClean="0">
                <a:latin typeface="Kruti Dev 011" pitchFamily="2" charset="0"/>
              </a:rPr>
              <a:t/>
            </a:r>
            <a:br>
              <a:rPr lang="en-US" sz="6000" dirty="0" smtClean="0">
                <a:latin typeface="Kruti Dev 011" pitchFamily="2" charset="0"/>
              </a:rPr>
            </a:br>
            <a:endParaRPr lang="en-US" sz="6000" dirty="0" smtClean="0">
              <a:latin typeface="Kruti Dev 011" pitchFamily="2" charset="0"/>
            </a:endParaRPr>
          </a:p>
        </p:txBody>
      </p:sp>
      <p:sp>
        <p:nvSpPr>
          <p:cNvPr id="7885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uohu jkT; fuekZ.k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orZeku jkT;ksa dk iquxZBu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Hkkjrh; ukxfjdrk ds vFkZ esa ifjorZu vkfn </a:t>
            </a:r>
          </a:p>
          <a:p>
            <a:pPr eaLnBrk="1" hangingPunct="1">
              <a:buFont typeface="Arial" charset="0"/>
              <a:buNone/>
            </a:pPr>
            <a:r>
              <a:rPr lang="en-US" smtClean="0">
                <a:latin typeface="Kruti Dev 011" pitchFamily="2" charset="0"/>
              </a:rPr>
              <a:t>		lkekU; cgqer ls la’kks/ku laHkoA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A19338-EFE8-4136-9CBC-76828D2B81E4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lafo/kku dh izeq[k fo'ks"krk,a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lalnkRed 'kklu O;oLFkk</a:t>
            </a:r>
          </a:p>
          <a:p>
            <a:pPr eaLnBrk="1" hangingPunct="1">
              <a:spcBef>
                <a:spcPts val="575"/>
              </a:spcBef>
              <a:buFont typeface="Arial" charset="0"/>
              <a:buNone/>
            </a:pPr>
            <a:r>
              <a:rPr lang="en-US" sz="3600" smtClean="0">
                <a:latin typeface="Kruti Dev 011" pitchFamily="2" charset="0"/>
              </a:rPr>
              <a:t>				&amp;Mk0 vEcsMdj us lafo/kku lHkk esa dgk Fkk fd ^^ lalnkRed ‘kklu iz.kkyh esa ‘kklu ds mRrjnkf;Ro dk ewY;kadu ,d fuf’pr le; ds ckn rks gksrk gh gS] blds lkFk gh fnu izfrfnu Hkh gksrk gSA**</a:t>
            </a:r>
          </a:p>
          <a:p>
            <a:pPr eaLnBrk="1" hangingPunct="1">
              <a:spcBef>
                <a:spcPts val="575"/>
              </a:spcBef>
            </a:pPr>
            <a:endParaRPr lang="en-US" sz="360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C25EE-D076-4DC0-B7A7-2D0CD4BED57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8229600" cy="1139825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Kruti Dev 011" pitchFamily="2" charset="0"/>
              </a:rPr>
              <a:t>Hkkjr esa fczfV’k jkt&amp;1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vaxzst O;kikfj;ksa dh dEiuh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31 fnlEcj 1600 dks fczfV'k lkezkKh ,fytkcsFk usa Hkkjr ds lkFk O;kikj dk ,dkf/kdkj iznku fd;kA</a:t>
            </a: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O;kikfjd izfr;ksfxrk esa iqrZxkyh] Qzsap ,oa Mp O;kikfjd dEifu;ksa dks ijkftr djds Hkkjr ds O;kikj ij izHkqRo LFkkfir fd;kA</a:t>
            </a:r>
          </a:p>
          <a:p>
            <a:pPr eaLnBrk="1" hangingPunct="1"/>
            <a:endParaRPr lang="en-US" sz="360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DCA52-4F39-4332-B1C0-B69B8126F74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02440-91D8-4EB0-946C-CC995FB75D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lafo/kku dh izeq[k fo'ks"krk,a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,dkRed y{k.kks ls ;qDr la?kkRed 'kklu</a:t>
            </a:r>
          </a:p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lalnh; izHkqrk ,oa U;kf;d loksZPprk ds e/; leUo;</a:t>
            </a:r>
          </a:p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ekSfyd vf/kdkj o ewy drZO;</a:t>
            </a:r>
          </a:p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jkT; ds uhfr funs'kd rRo</a:t>
            </a:r>
          </a:p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Lora= U;k;ikfydk</a:t>
            </a:r>
          </a:p>
          <a:p>
            <a:pPr eaLnBrk="1" hangingPunct="1">
              <a:spcBef>
                <a:spcPts val="575"/>
              </a:spcBef>
            </a:pPr>
            <a:r>
              <a:rPr lang="en-US" sz="3600" smtClean="0">
                <a:latin typeface="Kruti Dev 011" pitchFamily="2" charset="0"/>
              </a:rPr>
              <a:t>,dy ukxfjdrk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93CA6-EB2E-450E-96F8-50F5618CD5C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Kruti Dev 011" pitchFamily="2" charset="0"/>
              </a:rPr>
              <a:t/>
            </a:r>
            <a:br>
              <a:rPr lang="en-US" sz="6600" dirty="0" smtClean="0">
                <a:solidFill>
                  <a:schemeClr val="accent1">
                    <a:satMod val="150000"/>
                  </a:schemeClr>
                </a:solidFill>
                <a:latin typeface="Kruti Dev 011" pitchFamily="2" charset="0"/>
              </a:rPr>
            </a:br>
            <a:r>
              <a:rPr lang="en-US" dirty="0" smtClean="0">
                <a:latin typeface="Kruti Dev 011" pitchFamily="2" charset="0"/>
              </a:rPr>
              <a:t>,</a:t>
            </a:r>
            <a:r>
              <a:rPr lang="en-US" dirty="0" err="1" smtClean="0">
                <a:latin typeface="Kruti Dev 011" pitchFamily="2" charset="0"/>
              </a:rPr>
              <a:t>dkRed</a:t>
            </a:r>
            <a:r>
              <a:rPr lang="en-US" dirty="0" smtClean="0">
                <a:latin typeface="Kruti Dev 011" pitchFamily="2" charset="0"/>
              </a:rPr>
              <a:t> y{k.kks </a:t>
            </a:r>
            <a:r>
              <a:rPr lang="en-US" dirty="0" err="1">
                <a:latin typeface="Kruti Dev 011" pitchFamily="2" charset="0"/>
              </a:rPr>
              <a:t>ls</a:t>
            </a:r>
            <a:r>
              <a:rPr lang="en-US" dirty="0">
                <a:latin typeface="Kruti Dev 011" pitchFamily="2" charset="0"/>
              </a:rPr>
              <a:t> ;</a:t>
            </a:r>
            <a:r>
              <a:rPr lang="en-US" dirty="0" err="1">
                <a:latin typeface="Kruti Dev 011" pitchFamily="2" charset="0"/>
              </a:rPr>
              <a:t>qDr</a:t>
            </a:r>
            <a:r>
              <a:rPr lang="en-US" dirty="0">
                <a:latin typeface="Kruti Dev 011" pitchFamily="2" charset="0"/>
              </a:rPr>
              <a:t> </a:t>
            </a:r>
            <a:r>
              <a:rPr lang="en-US" dirty="0" err="1">
                <a:latin typeface="Kruti Dev 011" pitchFamily="2" charset="0"/>
              </a:rPr>
              <a:t>la?kkRed</a:t>
            </a:r>
            <a:r>
              <a:rPr lang="en-US" dirty="0">
                <a:latin typeface="Kruti Dev 011" pitchFamily="2" charset="0"/>
              </a:rPr>
              <a:t> '</a:t>
            </a:r>
            <a:r>
              <a:rPr lang="en-US" dirty="0" err="1">
                <a:latin typeface="Kruti Dev 011" pitchFamily="2" charset="0"/>
              </a:rPr>
              <a:t>kklu</a:t>
            </a:r>
            <a:r>
              <a:rPr lang="en-US" sz="6600" dirty="0">
                <a:latin typeface="Kruti Dev 011" pitchFamily="2" charset="0"/>
              </a:rPr>
              <a:t/>
            </a:r>
            <a:br>
              <a:rPr lang="en-US" sz="6600" dirty="0">
                <a:latin typeface="Kruti Dev 011" pitchFamily="2" charset="0"/>
              </a:rPr>
            </a:br>
            <a:endParaRPr lang="en-US" sz="6600" dirty="0" smtClean="0">
              <a:latin typeface="Kruti Dev 010" pitchFamily="2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575"/>
              </a:spcBef>
              <a:buFont typeface="Arial" charset="0"/>
              <a:buNone/>
            </a:pPr>
            <a:r>
              <a:rPr lang="en-US" sz="3600" smtClean="0">
                <a:latin typeface="Kruti Dev 011" pitchFamily="2" charset="0"/>
              </a:rPr>
              <a:t>  izks0 âh;j fd vuqlkj] ^ Hkkjr dk u;k lafo/kku ,slh ‘kklu O;oLFkk dks tUe nsrk gS tks vf/kd ls vf/kd v/kZla?kh; gSA ;g ,d ,sls ,dkRed jkT; dh LFkkiuk djrk gS ftles dfri; la?kh; O;oLFkk,a gSa u fd ,slk la?kkRed jkT; gS ftlesa dfri; ,dkRed fo’ks”krk,a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3A76AC-460F-4AE5-8071-89121667865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smtClean="0">
                <a:latin typeface="Kruti Dev 011" pitchFamily="2" charset="0"/>
              </a:rPr>
              <a:t>lafo/kku dh izeq[k fo'ks"krk,a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lalnkRed</a:t>
            </a:r>
            <a:r>
              <a:rPr lang="en-US" sz="3600" dirty="0" smtClean="0">
                <a:latin typeface="Kruti Dev 011" pitchFamily="2" charset="0"/>
              </a:rPr>
              <a:t> '</a:t>
            </a:r>
            <a:r>
              <a:rPr lang="en-US" sz="3600" dirty="0" err="1" smtClean="0">
                <a:latin typeface="Kruti Dev 011" pitchFamily="2" charset="0"/>
              </a:rPr>
              <a:t>kklu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O;oLFkk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,</a:t>
            </a:r>
            <a:r>
              <a:rPr lang="en-US" sz="3600" dirty="0" err="1" smtClean="0">
                <a:latin typeface="Kruti Dev 011" pitchFamily="2" charset="0"/>
              </a:rPr>
              <a:t>dkRed</a:t>
            </a:r>
            <a:r>
              <a:rPr lang="en-US" sz="3600" dirty="0" smtClean="0">
                <a:latin typeface="Kruti Dev 011" pitchFamily="2" charset="0"/>
              </a:rPr>
              <a:t> y{k.kks </a:t>
            </a:r>
            <a:r>
              <a:rPr lang="en-US" sz="3600" dirty="0" err="1" smtClean="0">
                <a:latin typeface="Kruti Dev 011" pitchFamily="2" charset="0"/>
              </a:rPr>
              <a:t>ls</a:t>
            </a:r>
            <a:r>
              <a:rPr lang="en-US" sz="3600" dirty="0" smtClean="0">
                <a:latin typeface="Kruti Dev 011" pitchFamily="2" charset="0"/>
              </a:rPr>
              <a:t> ;</a:t>
            </a:r>
            <a:r>
              <a:rPr lang="en-US" sz="3600" dirty="0" err="1" smtClean="0">
                <a:latin typeface="Kruti Dev 011" pitchFamily="2" charset="0"/>
              </a:rPr>
              <a:t>qDr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la?kkRed</a:t>
            </a:r>
            <a:r>
              <a:rPr lang="en-US" sz="3600" dirty="0" smtClean="0">
                <a:latin typeface="Kruti Dev 011" pitchFamily="2" charset="0"/>
              </a:rPr>
              <a:t> '</a:t>
            </a:r>
            <a:r>
              <a:rPr lang="en-US" sz="3600" dirty="0" err="1" smtClean="0">
                <a:latin typeface="Kruti Dev 011" pitchFamily="2" charset="0"/>
              </a:rPr>
              <a:t>kklu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lalnh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izHkqrk</a:t>
            </a:r>
            <a:r>
              <a:rPr lang="en-US" sz="3600" dirty="0" smtClean="0">
                <a:latin typeface="Kruti Dev 011" pitchFamily="2" charset="0"/>
              </a:rPr>
              <a:t> ,</a:t>
            </a:r>
            <a:r>
              <a:rPr lang="en-US" sz="3600" dirty="0" err="1" smtClean="0">
                <a:latin typeface="Kruti Dev 011" pitchFamily="2" charset="0"/>
              </a:rPr>
              <a:t>oa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U;kf;d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loksZPprk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e/; </a:t>
            </a:r>
            <a:r>
              <a:rPr lang="en-US" sz="3600" dirty="0" err="1" smtClean="0">
                <a:latin typeface="Kruti Dev 011" pitchFamily="2" charset="0"/>
              </a:rPr>
              <a:t>leUo</a:t>
            </a:r>
            <a:r>
              <a:rPr lang="en-US" sz="3600" dirty="0" smtClean="0">
                <a:latin typeface="Kruti Dev 011" pitchFamily="2" charset="0"/>
              </a:rPr>
              <a:t>;</a:t>
            </a: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ekSfyd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vf</a:t>
            </a:r>
            <a:r>
              <a:rPr lang="en-US" sz="3600" dirty="0" smtClean="0">
                <a:latin typeface="Kruti Dev 011" pitchFamily="2" charset="0"/>
              </a:rPr>
              <a:t>/</a:t>
            </a:r>
            <a:r>
              <a:rPr lang="en-US" sz="3600" dirty="0" err="1" smtClean="0">
                <a:latin typeface="Kruti Dev 011" pitchFamily="2" charset="0"/>
              </a:rPr>
              <a:t>kdkj</a:t>
            </a:r>
            <a:r>
              <a:rPr lang="en-US" sz="3600" dirty="0" smtClean="0">
                <a:latin typeface="Kruti Dev 011" pitchFamily="2" charset="0"/>
              </a:rPr>
              <a:t> o </a:t>
            </a:r>
            <a:r>
              <a:rPr lang="en-US" sz="3600" dirty="0" err="1" smtClean="0">
                <a:latin typeface="Kruti Dev 011" pitchFamily="2" charset="0"/>
              </a:rPr>
              <a:t>ewy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drZO</a:t>
            </a:r>
            <a:r>
              <a:rPr lang="en-US" sz="3600" dirty="0" smtClean="0">
                <a:latin typeface="Kruti Dev 011" pitchFamily="2" charset="0"/>
              </a:rPr>
              <a:t>;</a:t>
            </a: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err="1" smtClean="0">
                <a:latin typeface="Kruti Dev 011" pitchFamily="2" charset="0"/>
              </a:rPr>
              <a:t>jkT</a:t>
            </a:r>
            <a:r>
              <a:rPr lang="en-US" sz="3600" dirty="0" smtClean="0">
                <a:latin typeface="Kruti Dev 011" pitchFamily="2" charset="0"/>
              </a:rPr>
              <a:t>; </a:t>
            </a:r>
            <a:r>
              <a:rPr lang="en-US" sz="3600" dirty="0" err="1" smtClean="0">
                <a:latin typeface="Kruti Dev 011" pitchFamily="2" charset="0"/>
              </a:rPr>
              <a:t>ds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uhfr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funs'kd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rRo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Lora= </a:t>
            </a:r>
            <a:r>
              <a:rPr lang="en-US" sz="3600" dirty="0" err="1" smtClean="0">
                <a:latin typeface="Kruti Dev 011" pitchFamily="2" charset="0"/>
              </a:rPr>
              <a:t>U;k;ikfydk</a:t>
            </a:r>
            <a:endParaRPr lang="en-US" sz="3600" dirty="0" smtClean="0">
              <a:latin typeface="Kruti Dev 011" pitchFamily="2" charset="0"/>
            </a:endParaRPr>
          </a:p>
          <a:p>
            <a:pPr marL="365760" indent="-256032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600" dirty="0" smtClean="0">
                <a:latin typeface="Kruti Dev 011" pitchFamily="2" charset="0"/>
              </a:rPr>
              <a:t>,</a:t>
            </a:r>
            <a:r>
              <a:rPr lang="en-US" sz="3600" dirty="0" err="1" smtClean="0">
                <a:latin typeface="Kruti Dev 011" pitchFamily="2" charset="0"/>
              </a:rPr>
              <a:t>dy</a:t>
            </a:r>
            <a:r>
              <a:rPr lang="en-US" sz="3600" dirty="0" smtClean="0">
                <a:latin typeface="Kruti Dev 011" pitchFamily="2" charset="0"/>
              </a:rPr>
              <a:t> </a:t>
            </a:r>
            <a:r>
              <a:rPr lang="en-US" sz="3600" dirty="0" err="1" smtClean="0">
                <a:latin typeface="Kruti Dev 011" pitchFamily="2" charset="0"/>
              </a:rPr>
              <a:t>ukxfjdrk</a:t>
            </a:r>
            <a:endParaRPr lang="en-US" sz="3600" dirty="0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62616D-CC08-4D41-A63C-EDB2AB7671D9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vf/kdkj&amp; vko’;drk 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O;fDr ,oa jkT; ds lEcU/kksa dh leL;k lnSo tfVy jgh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‘kkfUr O;oLFkk ds fy, ukxfjdksa ij jkT; dk fu;a=.k vko’;d gSA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ewy vf/kdkj O;fDr dh Lora=rk vkSj vf/kdkjksa ds fgr esa jkT; dh ‘kfDr ij izfrcU/k yxkus dk Js”B mik; gSA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3089D-3BC0-49CE-8BEA-69851EDF8E8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vf/kdkj dk egRo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jktuhfrd ny dh rkuk’kkgh ls O;fDr dh lqj{kk djrs gSaA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O;fDr dh iw.kZ ‘kkjhfjd] ekufld ,oa uSfrd fodkl dh lqj{kk ds fy;s vk/kkjHkwr Lora=rk ,oa fLFkfr;ksa dh O;oLFkk dh tkrh gSA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0E9956-839D-4297-928F-D24D3E8C92B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vf/kdkj dh ,sfrgkfld i`”BHkwfe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Qzkal dh jkT; dzkfUr usa fo’o dks </a:t>
            </a:r>
            <a:r>
              <a:rPr lang="en-US" b="1" smtClean="0">
                <a:latin typeface="Kruti Dev 011" pitchFamily="2" charset="0"/>
              </a:rPr>
              <a:t>^ Lora=rk] lekurk ,oa Hkzkr`Ro *</a:t>
            </a:r>
            <a:r>
              <a:rPr lang="en-US" smtClean="0">
                <a:latin typeface="Kruti Dev 011" pitchFamily="2" charset="0"/>
              </a:rPr>
              <a:t> dk lUns’k fn;k</a:t>
            </a:r>
          </a:p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la;qDr jkT; vesfjdk ds lafo/kku esa 1791 esaa izFke nl la’kks/kuksa ds }kjk O;fDr;ksa ds vf/kdkjksa dks lafo/kku dk vax cuk;k x;kA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A5FD6-8596-44B8-B960-8939E4D738E1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vf/kdkj dh O;kid Lohd`fr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f}rh; fo’o;q) ds i‘pkr Hkkjr] cekZ] tkiku vkfn ns’kksa ds lafo/kkuksa esa ewy vf/kdkjksa dk lekos’k fd;k x;kA 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1945 esa LFkkfir  la;qDr jk”Vª la?k usa 10 fnlEcj 1948  dks ekuoh; vf/kdkjksa dh lkoZykSfdd ?kks”k.kk ds uke ls vf/kdkj i= dks Lohdkj fd;kA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8FE689-D8DB-4FA9-9CB1-5D4ABF6B3726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ewy vf/kdkj dk vfHkizk;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Kruti Dev 011" pitchFamily="2" charset="0"/>
            </a:endParaRPr>
          </a:p>
          <a:p>
            <a:pPr eaLnBrk="1" hangingPunct="1"/>
            <a:r>
              <a:rPr lang="en-US" smtClean="0">
                <a:latin typeface="Kruti Dev 011" pitchFamily="2" charset="0"/>
              </a:rPr>
              <a:t>os vf/kdkj tks O;fDr ds thou ds fy;s ekSfyd rFkk vfuok;Z gksus ds dkj.k lafo/kku }kjk ukxfjdksa dks iznku fd;s tkrs gS vkSj ftu vf/kdkjksa esa jkT; }kjk Hkh gLr{ksi ugha fd;k tk ldrk] ewy vf/kdkj dgykrs gSaA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B87153-3A5D-495F-8F2D-952BB08E136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Hkkjrh; lafo/kku esa ewy vf/kdkj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Kruti Dev 011" pitchFamily="2" charset="0"/>
              </a:rPr>
              <a:t>Hkkx&amp;3 }kjk 7 ekSfyd vf/kdkj fn, x,A</a:t>
            </a:r>
          </a:p>
          <a:p>
            <a:pPr eaLnBrk="1" hangingPunct="1"/>
            <a:endParaRPr lang="en-US" sz="3600" smtClean="0">
              <a:latin typeface="Kruti Dev 011" pitchFamily="2" charset="0"/>
            </a:endParaRP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44 osa lafo/kku la'kks/ku ls lEifÙk dk vf/kdkj ekSfyd ugha oju dkuwuh vf/kdkj gSA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latin typeface="Kruti Dev 011" pitchFamily="2" charset="0"/>
            </a:endParaRPr>
          </a:p>
          <a:p>
            <a:pPr eaLnBrk="1" hangingPunct="1"/>
            <a:r>
              <a:rPr lang="en-US" sz="3600" smtClean="0">
                <a:latin typeface="Kruti Dev 011" pitchFamily="2" charset="0"/>
              </a:rPr>
              <a:t>orZeku es ek= 6 ekSfyd vf/kdkj gSaA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latin typeface="Kruti Dev 011" pitchFamily="2" charset="0"/>
              </a:rPr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94A49A-F1B3-4B97-85C8-B9267292669B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ekSfyd vf/kdkj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Kruti Dev 011" pitchFamily="2" charset="0"/>
              </a:rPr>
              <a:t>lekurk dk vf/kdkj &amp; vuqPNsn 14 &amp; 18 rd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Lora=rk dk vf/kdkj&amp; vuqPNsn 19 &amp; 22 rd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'kks"k.k ds fo#) vf/kdkj&amp; vuqPNsn 23 o 24 rd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/kkfeZd Lora=rk dk vf/kdkj&amp; vuqPNsn 25 &amp;28 rd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laLd`fr ,oa f'k{kk dk vf/kdkj&amp; vuqPNsn 29 o 30</a:t>
            </a:r>
          </a:p>
          <a:p>
            <a:pPr eaLnBrk="1" hangingPunct="1"/>
            <a:r>
              <a:rPr lang="en-US" smtClean="0">
                <a:latin typeface="Kruti Dev 011" pitchFamily="2" charset="0"/>
              </a:rPr>
              <a:t>laoS/kkfud mipkjksa dk vf/kdkj&amp; vuqPNsn 32</a:t>
            </a:r>
          </a:p>
          <a:p>
            <a:pPr eaLnBrk="1" hangingPunct="1"/>
            <a:endParaRPr lang="en-US" smtClean="0">
              <a:latin typeface="Kruti Dev 010" pitchFamily="2" charset="0"/>
            </a:endParaRPr>
          </a:p>
          <a:p>
            <a:pPr eaLnBrk="1" hangingPunct="1"/>
            <a:endParaRPr lang="en-US" smtClean="0">
              <a:latin typeface="Kruti Dev 010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E5F8A3-4BD2-4514-A30F-4FA468B2A352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CCD8B-6ED8-48CF-B8A5-8B2D338EF446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 Ravi</a:t>
            </a:r>
            <a:endParaRPr lang="en-US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9737</TotalTime>
  <Words>8162</Words>
  <Application>Microsoft Office PowerPoint</Application>
  <PresentationFormat>On-screen Show (4:3)</PresentationFormat>
  <Paragraphs>1870</Paragraphs>
  <Slides>211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211</vt:i4>
      </vt:variant>
    </vt:vector>
  </HeadingPairs>
  <TitlesOfParts>
    <vt:vector size="212" baseType="lpstr">
      <vt:lpstr>Office Theme</vt:lpstr>
      <vt:lpstr>B. A. 1st Year</vt:lpstr>
      <vt:lpstr>Unit I-1</vt:lpstr>
      <vt:lpstr>Unit I-2</vt:lpstr>
      <vt:lpstr>Unit II </vt:lpstr>
      <vt:lpstr>Unit III-1 </vt:lpstr>
      <vt:lpstr>Unit III -2</vt:lpstr>
      <vt:lpstr>Unit IV</vt:lpstr>
      <vt:lpstr>Unit I</vt:lpstr>
      <vt:lpstr>Hkkjr esa fczfV’k jkt&amp;1</vt:lpstr>
      <vt:lpstr>Hkkjr esa fczfV’k jkt&amp;2</vt:lpstr>
      <vt:lpstr>Hkkjr esa fczfV’k jkt&amp;3</vt:lpstr>
      <vt:lpstr>Hkkjr esa jk"Vªh; vkUnksyu ds mn; ds dkj.k&amp;1</vt:lpstr>
      <vt:lpstr>Hkkjr esa jk"Vªh; vkUnksyu ds mn; ds dkj.k&amp;2</vt:lpstr>
      <vt:lpstr>Hkkjr esa jk"Vªh; vkUnksyu ds mn; ds dkj.k&amp;3</vt:lpstr>
      <vt:lpstr>Hkkjr esa jk"Vªh; vkUnksyu ds mn; ds dkj.k&amp;4</vt:lpstr>
      <vt:lpstr>Hkkjr esa jk"Vªh; vkUnksyu ds mn; ds dkj.k&amp;5</vt:lpstr>
      <vt:lpstr>Hkkjr esa jk"Vªh; vkUnksyu ds mn; ds dkj.k&amp;6</vt:lpstr>
      <vt:lpstr>fu“d”kZ</vt:lpstr>
      <vt:lpstr>Unit I</vt:lpstr>
      <vt:lpstr>Hkkjrh; jk"Vªh; dkaxzsl</vt:lpstr>
      <vt:lpstr>Hkkjrh; jk"Vªh; dkaxzsl dh LFkkiuk </vt:lpstr>
      <vt:lpstr>Hkkjrh; jk"Vªh; dkaxzsl dh LFkkiuk ds mn~ns';</vt:lpstr>
      <vt:lpstr>Hkk0jk0dka0 dh LFkkiuk lEcU/kh fookn</vt:lpstr>
      <vt:lpstr>Hkkjrh; jk"Vªh; dkaxzsl dk fodkl</vt:lpstr>
      <vt:lpstr>Unit I</vt:lpstr>
      <vt:lpstr>mnkjoknh ;qx &amp;1885 ls 1905 izeq[k uhfr;k¡@ fopkj/kkjk</vt:lpstr>
      <vt:lpstr>mnkjokfn;ksa dh dk;Ziz.kkyh ¼laoS/kkfud lk/ku½</vt:lpstr>
      <vt:lpstr>mnkjoknh vkUnksyu dh lQyrk</vt:lpstr>
      <vt:lpstr>Unit I</vt:lpstr>
      <vt:lpstr> mxzokn ds dkj.k&amp;1 </vt:lpstr>
      <vt:lpstr> mxzokn ds dkj.k&amp;2 </vt:lpstr>
      <vt:lpstr>mxzokfn;ksa ds fopkj</vt:lpstr>
      <vt:lpstr>mxzoknh vkUnksyu dh dk;Zi}fr ;k lk/ku</vt:lpstr>
      <vt:lpstr>vkUnksyu dh izxfr </vt:lpstr>
      <vt:lpstr>vaxzstksa }kjk vkUnksyu dk neu</vt:lpstr>
      <vt:lpstr>UNIT-1</vt:lpstr>
      <vt:lpstr>Hkkjrh; jk"Vªh; vkUnksyu</vt:lpstr>
      <vt:lpstr>fgalkRed lk/kuksa esa fo’okl djusa okyh   dzkfUrdkfj;ksa dh /kkjk</vt:lpstr>
      <vt:lpstr>dzkfUrdkjh vkUnksyu ds dkj.k</vt:lpstr>
      <vt:lpstr>dzkfUrdkjh vkUnksyu ds dkj.k</vt:lpstr>
      <vt:lpstr>dzkfUrdkjh vkUnksyu dh izxfr</vt:lpstr>
      <vt:lpstr>dzkfUrdkfj;ksa ds dk;Zdze</vt:lpstr>
      <vt:lpstr>dzkfUrdkjh vkUnksyu ds fofo/k pj.k</vt:lpstr>
      <vt:lpstr>Unit I-2</vt:lpstr>
      <vt:lpstr>vlg;ksx vkUnksyu &amp;dkj.k</vt:lpstr>
      <vt:lpstr>vlg;ksx vkUnksyu ds dk;Zdze</vt:lpstr>
      <vt:lpstr>izxfr ,oa vUr</vt:lpstr>
      <vt:lpstr>ldkjkRed dk;Zdze</vt:lpstr>
      <vt:lpstr>dfe;ka ,oa nqcZyrk,a </vt:lpstr>
      <vt:lpstr>egRo</vt:lpstr>
      <vt:lpstr>vlg;ksx vkUnksyu&amp;iqujkoyksdu</vt:lpstr>
      <vt:lpstr>Slide 52</vt:lpstr>
      <vt:lpstr>LojkT; ny</vt:lpstr>
      <vt:lpstr>LojkT; ny ds fdz;kdyki</vt:lpstr>
      <vt:lpstr>LojkT; ny ,oa mldk ;ksxnku</vt:lpstr>
      <vt:lpstr>Unit I-2</vt:lpstr>
      <vt:lpstr>lfou; voKk vkUnksyu ds dkj.k</vt:lpstr>
      <vt:lpstr>lfou; voKk vkUnksyu</vt:lpstr>
      <vt:lpstr>lfou; voKk vkUnksyu</vt:lpstr>
      <vt:lpstr>xksyest lEesyu   </vt:lpstr>
      <vt:lpstr>lfou; voKk vkUnksyu&amp; f}rh; pj.k</vt:lpstr>
      <vt:lpstr>O;fDrxr lR;kxzg</vt:lpstr>
      <vt:lpstr>lfou; voKk vkUnksyu</vt:lpstr>
      <vt:lpstr>1934 ds ckn</vt:lpstr>
      <vt:lpstr>Slide 65</vt:lpstr>
      <vt:lpstr>Unit I-2</vt:lpstr>
      <vt:lpstr>Hkkjr NksM+ks vkUnksyu ds iwoZ Hkkjr</vt:lpstr>
      <vt:lpstr>Hkkjr NksM+ks vkUnksyu&amp; dkj.k</vt:lpstr>
      <vt:lpstr>Hkkjr NksM+ks vkUnksyu</vt:lpstr>
      <vt:lpstr>Hkkjr NksM+ks vkUnksyu</vt:lpstr>
      <vt:lpstr>vlQyrk ds dkj.k</vt:lpstr>
      <vt:lpstr>egRo</vt:lpstr>
      <vt:lpstr>Hkkjr NksM+ks vkUnksyu</vt:lpstr>
      <vt:lpstr>Unit I-2</vt:lpstr>
      <vt:lpstr>Hkkjrh; Lora=rk vf/kfu;e&amp;1947</vt:lpstr>
      <vt:lpstr>izeq[k /kkjk,a</vt:lpstr>
      <vt:lpstr>Unit II </vt:lpstr>
      <vt:lpstr>UNIT-1</vt:lpstr>
      <vt:lpstr>lafo/kku dh izLrkouk dk izkjEHk</vt:lpstr>
      <vt:lpstr>lafo/kku dh izLrkouk&amp; U;k;</vt:lpstr>
      <vt:lpstr>lafo/kku dh izLrkouk&amp;Lora=rk</vt:lpstr>
      <vt:lpstr>lafo/kku dh izLrkouk&amp;lerk</vt:lpstr>
      <vt:lpstr>lafo/kku dh izLrkouk&amp;Lora=rk</vt:lpstr>
      <vt:lpstr>lafo/kku dh izLrkouk&amp;Lora=rk</vt:lpstr>
      <vt:lpstr>lafo/kku dh izeq[k fo'ks"krk,a</vt:lpstr>
      <vt:lpstr>lafo/kku dh izeq[k fo'ks"krk,a</vt:lpstr>
      <vt:lpstr>dBksj lafo/kku</vt:lpstr>
      <vt:lpstr> yphyk lafo/kku </vt:lpstr>
      <vt:lpstr>lafo/kku dh izeq[k fo'ks"krk,a</vt:lpstr>
      <vt:lpstr>lafo/kku dh izeq[k fo'ks"krk,a</vt:lpstr>
      <vt:lpstr> ,dkRed y{k.kks ls ;qDr la?kkRed 'kklu </vt:lpstr>
      <vt:lpstr>lafo/kku dh izeq[k fo'ks"krk,a</vt:lpstr>
      <vt:lpstr>ewy vf/kdkj&amp; vko’;drk </vt:lpstr>
      <vt:lpstr>ewy vf/kdkj dk egRo</vt:lpstr>
      <vt:lpstr>ewy vf/kdkj dh ,sfrgkfld i`”BHkwfe</vt:lpstr>
      <vt:lpstr>ewy vf/kdkj dh O;kid Lohd`fr</vt:lpstr>
      <vt:lpstr>ewy vf/kdkj dk vfHkizk;</vt:lpstr>
      <vt:lpstr>Hkkjrh; lafo/kku esa ewy vf/kdkj</vt:lpstr>
      <vt:lpstr>ekSfyd vf/kdkj</vt:lpstr>
      <vt:lpstr>ekSfyd drZO;&amp;1</vt:lpstr>
      <vt:lpstr>ekSfyd drZO;&amp;2</vt:lpstr>
      <vt:lpstr>ekSfyd drZO;&amp;3</vt:lpstr>
      <vt:lpstr>ekSfyd drZO;&amp;4</vt:lpstr>
      <vt:lpstr>jkT; ds uhfr funs'kd rRo&amp;1</vt:lpstr>
      <vt:lpstr>jkT; ds uhfr funs'kd rRo&amp;2</vt:lpstr>
      <vt:lpstr>jkT; ds uhfr funs'kd rRo&amp;3</vt:lpstr>
      <vt:lpstr>uhfr funs'kd rRoksa ,oa ekSfyd vf/kdkjks es vUrj</vt:lpstr>
      <vt:lpstr>Hkkjrh; la?kh; O;oLFkk</vt:lpstr>
      <vt:lpstr>la?k D;ks\</vt:lpstr>
      <vt:lpstr>Hkkjrh; lafo/kku dh la?kh; fo'ks"krk,¡</vt:lpstr>
      <vt:lpstr>Hkkjrh; lafo/kku ds la?kkRed y{k.k</vt:lpstr>
      <vt:lpstr>Hkkjrh; lafo/kku ds ,dkRed y{k.k&amp;1</vt:lpstr>
      <vt:lpstr>Hkkjrh; lafo/kku ds ,dkRed y{k.k&amp;2</vt:lpstr>
      <vt:lpstr>Hkkjrh; la?kokn dh izd`fr </vt:lpstr>
      <vt:lpstr>dsUnz jkT; lEcU/k&amp;1</vt:lpstr>
      <vt:lpstr>dsUnz jkT; lEcU/k</vt:lpstr>
      <vt:lpstr>dsUn jkT; ds e/; fo/kk;h lEcU/k</vt:lpstr>
      <vt:lpstr>dsUn &amp;jkT; ds e/; iz’kklfud lEcU/k</vt:lpstr>
      <vt:lpstr>dsUnz &amp;jkT; ds e/; iz’kklfud lEcU/k</vt:lpstr>
      <vt:lpstr>fooknkLin iz’kklfud ekeys</vt:lpstr>
      <vt:lpstr>dsUn jkT; ds e/; foRrh; lEcU/k&amp;1</vt:lpstr>
      <vt:lpstr>dsUn jkT; ds e/; foRrh; lEcU/k&amp;2</vt:lpstr>
      <vt:lpstr>dsUnz jkT; lEcU/k</vt:lpstr>
      <vt:lpstr>dsUnz jkT; ds e/; foRrh; ekeyksa esa ruko ds {ks=</vt:lpstr>
      <vt:lpstr>dsUnz jkT; ds e/; lEcU/k&amp;lq&gt;ko </vt:lpstr>
      <vt:lpstr>Slide 126</vt:lpstr>
      <vt:lpstr>Unit III </vt:lpstr>
      <vt:lpstr>Unit III </vt:lpstr>
      <vt:lpstr>Unit III </vt:lpstr>
      <vt:lpstr>dsUnz ljdkj</vt:lpstr>
      <vt:lpstr>jk“Vªifr dk fuokZpu</vt:lpstr>
      <vt:lpstr>jk“Vªifr</vt:lpstr>
      <vt:lpstr>jk“Vªifr&amp;’kfDr;ka ,oa drZO;</vt:lpstr>
      <vt:lpstr> jk“Vªifr dh dk;Zikfydk vFkok  iz’kklfud ‘kfDr;ka </vt:lpstr>
      <vt:lpstr>jk“Vªifr dh fo/kk;h ‘kfDr;ka</vt:lpstr>
      <vt:lpstr>jk“Vªifr dh ladVdkyhu ’kfDr;ka</vt:lpstr>
      <vt:lpstr>jk“Vªifr dh ladVdkyhu ’kfDr;ka</vt:lpstr>
      <vt:lpstr>jk“Vªifr dh ladVdkyhu ’kfDr;ka</vt:lpstr>
      <vt:lpstr>Unit III </vt:lpstr>
      <vt:lpstr>Unit III </vt:lpstr>
      <vt:lpstr>eaf=ifj”kn</vt:lpstr>
      <vt:lpstr>eaf=ifj”kn</vt:lpstr>
      <vt:lpstr>iz/kkuea=h</vt:lpstr>
      <vt:lpstr>iz/kkuea=h dh ‘kfDr;ka&amp;1</vt:lpstr>
      <vt:lpstr>iz/kkuea=h dh ‘kfDr;ka&amp;2</vt:lpstr>
      <vt:lpstr>Unit III </vt:lpstr>
      <vt:lpstr>laln% yksdlHkk ,oa jkT;lHkk</vt:lpstr>
      <vt:lpstr>yksdlHkk</vt:lpstr>
      <vt:lpstr>yksdlHkk</vt:lpstr>
      <vt:lpstr>yksdlHkk</vt:lpstr>
      <vt:lpstr>yksdlHkk&amp;’kfDr ,oa dk;Z</vt:lpstr>
      <vt:lpstr>jkT;lHkk</vt:lpstr>
      <vt:lpstr>jkT;lHkk</vt:lpstr>
      <vt:lpstr>Unit III </vt:lpstr>
      <vt:lpstr>laxBu</vt:lpstr>
      <vt:lpstr>dk;Zdky ,oa egkfHk;ksx</vt:lpstr>
      <vt:lpstr>{ks=kf/kdkj</vt:lpstr>
      <vt:lpstr>Unit IV</vt:lpstr>
      <vt:lpstr>Unit IV</vt:lpstr>
      <vt:lpstr>jkT; ljdkj</vt:lpstr>
      <vt:lpstr>Unit IV</vt:lpstr>
      <vt:lpstr>jkT;iky</vt:lpstr>
      <vt:lpstr>fu;qfDr</vt:lpstr>
      <vt:lpstr>jkT;iky dh ‘kfDr;k¡ ,oa drZO;</vt:lpstr>
      <vt:lpstr>jkT;iky dh ‘kfDr;k¡ ,oa drZO;</vt:lpstr>
      <vt:lpstr>jkT;iky dh fLFkfr </vt:lpstr>
      <vt:lpstr>Unit IV</vt:lpstr>
      <vt:lpstr>jkT; fo/kkue.My% fo/kkulHkk ,oa fo/kkuifj”kn</vt:lpstr>
      <vt:lpstr>fo/kkulHkk</vt:lpstr>
      <vt:lpstr>fo/kkuifj”kn</vt:lpstr>
      <vt:lpstr>fo/kkuifj”kn dh ‘kfDr;k¡</vt:lpstr>
      <vt:lpstr>nksuksa lnuksa ij ykxw gksus okyh ckrsa</vt:lpstr>
      <vt:lpstr>fo/kkue.My ds dk;Z ,oa ‘kfDr;k¡</vt:lpstr>
      <vt:lpstr>fo/kkulHkk ,oa dk;Zikfydk ds ikjLifjd lEcU/k</vt:lpstr>
      <vt:lpstr>jkT; fo/kkue.My esa dkuwu fuekZ.k dh izfdz;k</vt:lpstr>
      <vt:lpstr>Unit IV</vt:lpstr>
      <vt:lpstr>eq[;ea=h</vt:lpstr>
      <vt:lpstr>eq[;eaU=h dh ‘kfDr;k¡ ,oa drZO;</vt:lpstr>
      <vt:lpstr>eq[;eaU=h dh ‘kfDr;k¡ ,oa drZO;</vt:lpstr>
      <vt:lpstr>jkT; eaf=ifj”kn</vt:lpstr>
      <vt:lpstr>efU=ifj”kn dh jpuk ;k laxBu</vt:lpstr>
      <vt:lpstr>jkT; eafU=ifj’kn dh ‘kfDr;k¡ ,oa drZO;</vt:lpstr>
      <vt:lpstr>Unit IV</vt:lpstr>
      <vt:lpstr>mPp U;k;ky;</vt:lpstr>
      <vt:lpstr>mPp U;k;ky;</vt:lpstr>
      <vt:lpstr>mPp U;k;ky; dh ‘kfDr;k¡ ,oa {ks=kf/kdkj</vt:lpstr>
      <vt:lpstr>Unit IV</vt:lpstr>
      <vt:lpstr>Hkkjr esa iapk;rh jkt O;oLFkk</vt:lpstr>
      <vt:lpstr>mŸkj izns’k es iapk;rh iz.kkyh</vt:lpstr>
      <vt:lpstr>xzke iapk;r</vt:lpstr>
      <vt:lpstr>iapk;rksa ds dk;Z</vt:lpstr>
      <vt:lpstr>iapk;rksa ds vf/kdkj</vt:lpstr>
      <vt:lpstr>{ks= iapk;r</vt:lpstr>
      <vt:lpstr>ftyk iapk;r</vt:lpstr>
      <vt:lpstr>uxjh; iz’kklu</vt:lpstr>
      <vt:lpstr>uxj fudk;ksa dh lajpuk</vt:lpstr>
      <vt:lpstr>mPp U;k;ky;</vt:lpstr>
      <vt:lpstr>mPp U;k;ky;</vt:lpstr>
      <vt:lpstr>mPp U;k;ky; dh “kfDr;k¡ ,oa {ks=kf/kdkj</vt:lpstr>
      <vt:lpstr>Hkkjr esa iapk;rh jkt O;oLFkk</vt:lpstr>
      <vt:lpstr>mŸkj izns’k es iapk;rh iz.kkyh</vt:lpstr>
      <vt:lpstr>xzke iapk;r</vt:lpstr>
      <vt:lpstr>iapk;rksa ds dk;Z</vt:lpstr>
      <vt:lpstr>iapk;rksa ds vf/kdkj</vt:lpstr>
      <vt:lpstr>{ks= iapk;r</vt:lpstr>
      <vt:lpstr>ftyk iapk;r</vt:lpstr>
      <vt:lpstr>uxjh; iz’kklu</vt:lpstr>
      <vt:lpstr>uxj fudk;ksa dh lajpuk</vt:lpstr>
      <vt:lpstr>iapk;rh jkt dh vko’;drk ,oa egRo</vt:lpstr>
      <vt:lpstr>iapk;rh jkt dh izeq[k leL;k,a</vt:lpstr>
      <vt:lpstr>iapk;rksa dks l’kDr cukus ds lq&gt;ko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rzvi</dc:creator>
  <cp:lastModifiedBy>hp</cp:lastModifiedBy>
  <cp:revision>135</cp:revision>
  <dcterms:created xsi:type="dcterms:W3CDTF">2001-05-01T21:25:50Z</dcterms:created>
  <dcterms:modified xsi:type="dcterms:W3CDTF">2018-08-29T08:13:26Z</dcterms:modified>
</cp:coreProperties>
</file>