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3D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BECC959-DEA0-4C25-91D4-FA9AA62ABE3F}" type="datetimeFigureOut">
              <a:rPr lang="en-US" smtClean="0"/>
              <a:pPr/>
              <a:t>9/16/2018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874E5CF-C4D0-4E8E-8E2A-3220C472AC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u="sng" dirty="0" err="1" smtClean="0">
                <a:solidFill>
                  <a:srgbClr val="FF0000"/>
                </a:solidFill>
                <a:latin typeface="Kruti Dev 010" pitchFamily="2" charset="0"/>
              </a:rPr>
              <a:t>okuLifrd</a:t>
            </a:r>
            <a:r>
              <a:rPr lang="en-US" sz="7200" b="1" u="sng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7200" b="1" u="sng" dirty="0" err="1" smtClean="0">
                <a:solidFill>
                  <a:srgbClr val="FF0000"/>
                </a:solidFill>
                <a:latin typeface="Kruti Dev 010" pitchFamily="2" charset="0"/>
              </a:rPr>
              <a:t>rUrq</a:t>
            </a:r>
            <a:r>
              <a:rPr lang="en-US" sz="7200" b="1" u="sng" dirty="0" smtClean="0">
                <a:solidFill>
                  <a:srgbClr val="FF0000"/>
                </a:solidFill>
                <a:latin typeface="Kruti Dev 010" pitchFamily="2" charset="0"/>
              </a:rPr>
              <a:t> </a:t>
            </a:r>
            <a:r>
              <a:rPr lang="en-US" sz="7200" b="1" u="sng" dirty="0" err="1" smtClean="0">
                <a:solidFill>
                  <a:srgbClr val="FF0000"/>
                </a:solidFill>
                <a:latin typeface="Kruti Dev 010" pitchFamily="2" charset="0"/>
              </a:rPr>
              <a:t>dikl</a:t>
            </a:r>
            <a:endParaRPr lang="en-US" sz="7200" b="1" u="sng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772400" cy="2715768"/>
          </a:xfrm>
        </p:spPr>
        <p:txBody>
          <a:bodyPr>
            <a:normAutofit/>
          </a:bodyPr>
          <a:lstStyle/>
          <a:p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MkW0 </a:t>
            </a:r>
            <a:r>
              <a:rPr lang="en-IN" sz="3600" b="1" dirty="0" err="1">
                <a:solidFill>
                  <a:srgbClr val="002060"/>
                </a:solidFill>
                <a:latin typeface="Kruti Dev 010" pitchFamily="2" charset="0"/>
              </a:rPr>
              <a:t>vk”kk</a:t>
            </a:r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 </a:t>
            </a:r>
          </a:p>
          <a:p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,lks0 izks0 </a:t>
            </a:r>
            <a:r>
              <a:rPr lang="en-IN" sz="3600" b="1" dirty="0" err="1">
                <a:solidFill>
                  <a:srgbClr val="002060"/>
                </a:solidFill>
                <a:latin typeface="Kruti Dev 010" pitchFamily="2" charset="0"/>
              </a:rPr>
              <a:t>x`gfoKku</a:t>
            </a:r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 </a:t>
            </a:r>
          </a:p>
          <a:p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Ika0nh0n0m0jk0ck0egk0] </a:t>
            </a:r>
            <a:r>
              <a:rPr lang="en-IN" sz="3600" b="1" dirty="0" err="1">
                <a:solidFill>
                  <a:srgbClr val="002060"/>
                </a:solidFill>
                <a:latin typeface="Kruti Dev 010" pitchFamily="2" charset="0"/>
              </a:rPr>
              <a:t>lsokiqjh</a:t>
            </a:r>
            <a:r>
              <a:rPr lang="en-IN" sz="3600" b="1" dirty="0">
                <a:solidFill>
                  <a:srgbClr val="002060"/>
                </a:solidFill>
                <a:latin typeface="Kruti Dev 010" pitchFamily="2" charset="0"/>
              </a:rPr>
              <a:t>] </a:t>
            </a:r>
            <a:r>
              <a:rPr lang="en-IN" sz="3600" b="1" dirty="0" err="1">
                <a:solidFill>
                  <a:srgbClr val="002060"/>
                </a:solidFill>
                <a:latin typeface="Kruti Dev 010" pitchFamily="2" charset="0"/>
              </a:rPr>
              <a:t>okjk.klhA</a:t>
            </a:r>
            <a:endParaRPr lang="en-IN" sz="3600" b="1" dirty="0">
              <a:solidFill>
                <a:srgbClr val="002060"/>
              </a:solidFill>
              <a:latin typeface="Kruti Dev 010" pitchFamily="2" charset="0"/>
            </a:endParaRPr>
          </a:p>
          <a:p>
            <a:endParaRPr lang="en-US" sz="3600" b="1" dirty="0"/>
          </a:p>
        </p:txBody>
      </p:sp>
      <p:pic>
        <p:nvPicPr>
          <p:cNvPr id="18434" name="Picture 2" descr="Image result for cotton fabr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457200"/>
            <a:ext cx="60960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83880" cy="1051560"/>
          </a:xfrm>
        </p:spPr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dikl</a:t>
            </a:r>
            <a:r>
              <a:rPr lang="en-US" sz="4400" dirty="0" smtClean="0">
                <a:solidFill>
                  <a:srgbClr val="FF0000"/>
                </a:solidFill>
                <a:latin typeface="Kruti Dev 010" pitchFamily="2" charset="0"/>
              </a:rPr>
              <a:t> dh [</a:t>
            </a:r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ksrh</a:t>
            </a:r>
            <a:r>
              <a:rPr lang="en-US" sz="4400" dirty="0" smtClean="0">
                <a:solidFill>
                  <a:srgbClr val="FF0000"/>
                </a:solidFill>
                <a:latin typeface="Kruti Dev 010" pitchFamily="2" charset="0"/>
              </a:rPr>
              <a:t> ,oa </a:t>
            </a:r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rUrq</a:t>
            </a:r>
            <a:r>
              <a:rPr lang="en-US" sz="4400" dirty="0" smtClean="0">
                <a:solidFill>
                  <a:srgbClr val="FF0000"/>
                </a:solidFill>
                <a:latin typeface="Kruti Dev 010" pitchFamily="2" charset="0"/>
              </a:rPr>
              <a:t> dk </a:t>
            </a:r>
            <a:r>
              <a:rPr lang="en-US" sz="4400" dirty="0" err="1" smtClean="0">
                <a:solidFill>
                  <a:srgbClr val="FF0000"/>
                </a:solidFill>
                <a:latin typeface="Kruti Dev 010" pitchFamily="2" charset="0"/>
              </a:rPr>
              <a:t>fuekZ.k</a:t>
            </a:r>
            <a:endParaRPr lang="en-US" sz="4400" dirty="0">
              <a:solidFill>
                <a:srgbClr val="FF000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5181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Hkwfe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rFkk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tyok;q</a:t>
            </a:r>
            <a:r>
              <a:rPr lang="en-US" sz="3200" dirty="0" smtClean="0">
                <a:latin typeface="Kruti Dev 010" pitchFamily="2" charset="0"/>
              </a:rPr>
              <a:t>                        </a:t>
            </a:r>
            <a:r>
              <a:rPr lang="en-US" sz="3200" dirty="0" err="1" smtClean="0">
                <a:latin typeface="Kruti Dev 010" pitchFamily="2" charset="0"/>
              </a:rPr>
              <a:t>dkfMZax</a:t>
            </a:r>
            <a:endParaRPr lang="en-US" sz="32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cht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cksuk</a:t>
            </a:r>
            <a:r>
              <a:rPr lang="en-US" sz="3200" dirty="0" smtClean="0">
                <a:latin typeface="Kruti Dev 010" pitchFamily="2" charset="0"/>
              </a:rPr>
              <a:t>                               </a:t>
            </a:r>
            <a:r>
              <a:rPr lang="en-US" sz="3200" dirty="0" err="1" smtClean="0">
                <a:latin typeface="Kruti Dev 010" pitchFamily="2" charset="0"/>
              </a:rPr>
              <a:t>Mcfyax</a:t>
            </a:r>
            <a:endParaRPr lang="en-US" sz="32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ikS</a:t>
            </a:r>
            <a:r>
              <a:rPr lang="en-US" sz="3200" dirty="0" smtClean="0">
                <a:latin typeface="Kruti Dev 010" pitchFamily="2" charset="0"/>
              </a:rPr>
              <a:t>/</a:t>
            </a:r>
            <a:r>
              <a:rPr lang="en-US" sz="3200" dirty="0" err="1" smtClean="0">
                <a:latin typeface="Kruti Dev 010" pitchFamily="2" charset="0"/>
              </a:rPr>
              <a:t>ks</a:t>
            </a:r>
            <a:r>
              <a:rPr lang="en-US" sz="3200" dirty="0" smtClean="0">
                <a:latin typeface="Kruti Dev 010" pitchFamily="2" charset="0"/>
              </a:rPr>
              <a:t> dk fodkl                          </a:t>
            </a:r>
            <a:r>
              <a:rPr lang="en-US" sz="3200" dirty="0" err="1" smtClean="0">
                <a:latin typeface="Kruti Dev 010" pitchFamily="2" charset="0"/>
              </a:rPr>
              <a:t>da?kh</a:t>
            </a:r>
            <a:r>
              <a:rPr lang="en-US" sz="3200" dirty="0" smtClean="0">
                <a:latin typeface="Kruti Dev 010" pitchFamily="2" charset="0"/>
              </a:rPr>
              <a:t> djuk</a:t>
            </a: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dikl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pquuk</a:t>
            </a:r>
            <a:r>
              <a:rPr lang="en-US" sz="3200" dirty="0" smtClean="0">
                <a:latin typeface="Kruti Dev 010" pitchFamily="2" charset="0"/>
              </a:rPr>
              <a:t>                            </a:t>
            </a:r>
            <a:r>
              <a:rPr lang="en-US" sz="3200" dirty="0" err="1" smtClean="0">
                <a:latin typeface="Kruti Dev 010" pitchFamily="2" charset="0"/>
              </a:rPr>
              <a:t>iwuh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cukuk</a:t>
            </a:r>
            <a:endParaRPr lang="en-US" sz="3200" dirty="0" smtClean="0">
              <a:latin typeface="Kruti Dev 010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dikl</a:t>
            </a:r>
            <a:r>
              <a:rPr lang="en-US" sz="3200" dirty="0" smtClean="0">
                <a:latin typeface="Kruti Dev 010" pitchFamily="2" charset="0"/>
              </a:rPr>
              <a:t> dk </a:t>
            </a:r>
            <a:r>
              <a:rPr lang="en-US" sz="3200" dirty="0" err="1" smtClean="0">
                <a:latin typeface="Kruti Dev 010" pitchFamily="2" charset="0"/>
              </a:rPr>
              <a:t>laxzg</a:t>
            </a:r>
            <a:r>
              <a:rPr lang="en-US" sz="3200" dirty="0" smtClean="0">
                <a:latin typeface="Kruti Dev 010" pitchFamily="2" charset="0"/>
              </a:rPr>
              <a:t>		               </a:t>
            </a:r>
            <a:r>
              <a:rPr lang="en-US" sz="3200" dirty="0" err="1" smtClean="0">
                <a:latin typeface="Kruti Dev 010" pitchFamily="2" charset="0"/>
              </a:rPr>
              <a:t>drkbZ</a:t>
            </a:r>
            <a:r>
              <a:rPr lang="en-US" sz="3200" dirty="0" smtClean="0">
                <a:latin typeface="Kruti Dev 010" pitchFamily="2" charset="0"/>
              </a:rPr>
              <a:t> djuk</a:t>
            </a: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fcukSys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fudkyuk</a:t>
            </a:r>
            <a:r>
              <a:rPr lang="en-US" sz="3200" dirty="0" smtClean="0">
                <a:latin typeface="Kruti Dev 010" pitchFamily="2" charset="0"/>
              </a:rPr>
              <a:t>			         </a:t>
            </a:r>
            <a:r>
              <a:rPr lang="en-US" sz="3200" dirty="0" err="1" smtClean="0">
                <a:latin typeface="Kruti Dev 010" pitchFamily="2" charset="0"/>
              </a:rPr>
              <a:t>cqukbZ</a:t>
            </a:r>
            <a:r>
              <a:rPr lang="en-US" sz="3200" dirty="0" smtClean="0">
                <a:latin typeface="Kruti Dev 010" pitchFamily="2" charset="0"/>
              </a:rPr>
              <a:t> </a:t>
            </a:r>
          </a:p>
          <a:p>
            <a:pPr>
              <a:buNone/>
            </a:pPr>
            <a:r>
              <a:rPr lang="en-US" sz="3200" dirty="0" err="1" smtClean="0">
                <a:latin typeface="Kruti Dev 010" pitchFamily="2" charset="0"/>
              </a:rPr>
              <a:t>Xkk¡B</a:t>
            </a:r>
            <a:r>
              <a:rPr lang="en-US" sz="3200" dirty="0" smtClean="0">
                <a:latin typeface="Kruti Dev 010" pitchFamily="2" charset="0"/>
              </a:rPr>
              <a:t> </a:t>
            </a:r>
            <a:r>
              <a:rPr lang="en-US" sz="3200" dirty="0" err="1" smtClean="0">
                <a:latin typeface="Kruti Dev 010" pitchFamily="2" charset="0"/>
              </a:rPr>
              <a:t>rS;kj</a:t>
            </a:r>
            <a:r>
              <a:rPr lang="en-US" sz="3200" dirty="0" smtClean="0">
                <a:latin typeface="Kruti Dev 010" pitchFamily="2" charset="0"/>
              </a:rPr>
              <a:t> djuk                         </a:t>
            </a:r>
            <a:r>
              <a:rPr lang="en-US" sz="3200" dirty="0" err="1" smtClean="0">
                <a:latin typeface="Kruti Dev 010" pitchFamily="2" charset="0"/>
              </a:rPr>
              <a:t>ifjlTtk</a:t>
            </a:r>
            <a:endParaRPr lang="en-US" sz="3200" dirty="0" smtClean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83880" cy="1051560"/>
          </a:xfrm>
        </p:spPr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Kruti Dev 010" pitchFamily="2" charset="0"/>
              </a:rPr>
              <a:t>dikl</a:t>
            </a:r>
            <a:r>
              <a:rPr lang="en-US" sz="4800" dirty="0" smtClean="0">
                <a:solidFill>
                  <a:srgbClr val="002060"/>
                </a:solidFill>
                <a:latin typeface="Kruti Dev 010" pitchFamily="2" charset="0"/>
              </a:rPr>
              <a:t> dh </a:t>
            </a:r>
            <a:r>
              <a:rPr lang="en-US" sz="4800" dirty="0" err="1" smtClean="0">
                <a:solidFill>
                  <a:srgbClr val="002060"/>
                </a:solidFill>
                <a:latin typeface="Kruti Dev 010" pitchFamily="2" charset="0"/>
              </a:rPr>
              <a:t>fo”ks’krk</a:t>
            </a:r>
            <a:r>
              <a:rPr lang="en-US" sz="4800" dirty="0" smtClean="0">
                <a:solidFill>
                  <a:srgbClr val="002060"/>
                </a:solidFill>
                <a:latin typeface="Kruti Dev 010" pitchFamily="2" charset="0"/>
              </a:rPr>
              <a:t>,¡ &amp;</a:t>
            </a:r>
            <a:r>
              <a:rPr lang="en-US" sz="4800" dirty="0" err="1" smtClean="0">
                <a:solidFill>
                  <a:srgbClr val="002060"/>
                </a:solidFill>
                <a:latin typeface="Kruti Dev 010" pitchFamily="2" charset="0"/>
              </a:rPr>
              <a:t>HkkSfrd</a:t>
            </a:r>
            <a:endParaRPr lang="en-US" sz="4800" dirty="0">
              <a:solidFill>
                <a:srgbClr val="00206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Kruti Dev 010" pitchFamily="2" charset="0"/>
              </a:rPr>
              <a:t>jklk;fud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laxBu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v.kqoh</a:t>
            </a:r>
            <a:r>
              <a:rPr lang="en-US" dirty="0" smtClean="0">
                <a:latin typeface="Kruti Dev 010" pitchFamily="2" charset="0"/>
              </a:rPr>
              <a:t>{k.kh; </a:t>
            </a:r>
            <a:r>
              <a:rPr lang="en-US" dirty="0" err="1" smtClean="0">
                <a:latin typeface="Kruti Dev 010" pitchFamily="2" charset="0"/>
              </a:rPr>
              <a:t>jpuk</a:t>
            </a:r>
            <a:r>
              <a:rPr lang="en-US" dirty="0" smtClean="0">
                <a:latin typeface="Kruti Dev 010" pitchFamily="2" charset="0"/>
              </a:rPr>
              <a:t> ,oa #</a:t>
            </a:r>
            <a:r>
              <a:rPr lang="en-US" dirty="0" err="1" smtClean="0">
                <a:latin typeface="Kruti Dev 010" pitchFamily="2" charset="0"/>
              </a:rPr>
              <a:t>i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jax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yEckbZ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izR;kLFkrk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izfrLdanrk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etcwrh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LoPNrk</a:t>
            </a:r>
          </a:p>
          <a:p>
            <a:r>
              <a:rPr lang="en-US" dirty="0" smtClean="0">
                <a:latin typeface="Kruti Dev 010" pitchFamily="2" charset="0"/>
              </a:rPr>
              <a:t>“</a:t>
            </a:r>
            <a:r>
              <a:rPr lang="en-US" dirty="0" err="1" smtClean="0">
                <a:latin typeface="Kruti Dev 010" pitchFamily="2" charset="0"/>
              </a:rPr>
              <a:t>kq’d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rki</a:t>
            </a:r>
            <a:r>
              <a:rPr lang="en-US" dirty="0" smtClean="0">
                <a:latin typeface="Kruti Dev 010" pitchFamily="2" charset="0"/>
              </a:rPr>
              <a:t> dk </a:t>
            </a:r>
            <a:r>
              <a:rPr lang="en-US" dirty="0" err="1" smtClean="0">
                <a:latin typeface="Kruti Dev 010" pitchFamily="2" charset="0"/>
              </a:rPr>
              <a:t>izHkko</a:t>
            </a:r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endParaRPr lang="en-US" dirty="0" smtClean="0">
              <a:latin typeface="Kruti Dev 010" pitchFamily="2" charset="0"/>
            </a:endParaRPr>
          </a:p>
          <a:p>
            <a:pPr algn="ctr">
              <a:buNone/>
            </a:pPr>
            <a:endParaRPr lang="en-US" dirty="0" smtClean="0">
              <a:latin typeface="Kruti Dev 010" pitchFamily="2" charset="0"/>
            </a:endParaRPr>
          </a:p>
        </p:txBody>
      </p:sp>
      <p:pic>
        <p:nvPicPr>
          <p:cNvPr id="16386" name="Picture 2" descr="Image result for cotton fi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600200"/>
            <a:ext cx="3810000" cy="3733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Kruti Dev 010" pitchFamily="2" charset="0"/>
              </a:rPr>
              <a:t>Rkki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laokgdrk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vo”kks’kdrk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smtClean="0">
                <a:latin typeface="Kruti Dev 010" pitchFamily="2" charset="0"/>
              </a:rPr>
              <a:t>?</a:t>
            </a:r>
            <a:r>
              <a:rPr lang="en-US" dirty="0" err="1" smtClean="0">
                <a:latin typeface="Kruti Dev 010" pitchFamily="2" charset="0"/>
              </a:rPr>
              <a:t>kuRo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ped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flyoV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izfrjks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kdrk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Ikzdk”k</a:t>
            </a:r>
            <a:r>
              <a:rPr lang="en-US" dirty="0" smtClean="0">
                <a:latin typeface="Kruti Dev 010" pitchFamily="2" charset="0"/>
              </a:rPr>
              <a:t> dk </a:t>
            </a:r>
            <a:r>
              <a:rPr lang="en-US" dirty="0" err="1" smtClean="0">
                <a:latin typeface="Kruti Dev 010" pitchFamily="2" charset="0"/>
              </a:rPr>
              <a:t>izHkko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jxM</a:t>
            </a:r>
            <a:r>
              <a:rPr lang="en-US" dirty="0" smtClean="0">
                <a:latin typeface="Kruti Dev 010" pitchFamily="2" charset="0"/>
              </a:rPr>
              <a:t>+ dk </a:t>
            </a:r>
            <a:r>
              <a:rPr lang="en-US" dirty="0" err="1" smtClean="0">
                <a:latin typeface="Kruti Dev 010" pitchFamily="2" charset="0"/>
              </a:rPr>
              <a:t>izHkko</a:t>
            </a:r>
            <a:endParaRPr lang="en-US" dirty="0" smtClean="0">
              <a:latin typeface="Kruti Dev 010" pitchFamily="2" charset="0"/>
            </a:endParaRPr>
          </a:p>
          <a:p>
            <a:r>
              <a:rPr lang="en-US" dirty="0" err="1" smtClean="0">
                <a:latin typeface="Kruti Dev 010" pitchFamily="2" charset="0"/>
              </a:rPr>
              <a:t>dhV</a:t>
            </a:r>
            <a:r>
              <a:rPr lang="en-US" dirty="0" smtClean="0">
                <a:latin typeface="Kruti Dev 010" pitchFamily="2" charset="0"/>
              </a:rPr>
              <a:t> </a:t>
            </a:r>
            <a:r>
              <a:rPr lang="en-US" dirty="0" err="1" smtClean="0">
                <a:latin typeface="Kruti Dev 010" pitchFamily="2" charset="0"/>
              </a:rPr>
              <a:t>izfrjks</a:t>
            </a:r>
            <a:r>
              <a:rPr lang="en-US" dirty="0" smtClean="0">
                <a:latin typeface="Kruti Dev 010" pitchFamily="2" charset="0"/>
              </a:rPr>
              <a:t>/</a:t>
            </a:r>
            <a:r>
              <a:rPr lang="en-US" dirty="0" err="1" smtClean="0">
                <a:latin typeface="Kruti Dev 010" pitchFamily="2" charset="0"/>
              </a:rPr>
              <a:t>kdrk</a:t>
            </a:r>
            <a:endParaRPr lang="en-US" dirty="0">
              <a:latin typeface="Kruti Dev 010" pitchFamily="2" charset="0"/>
            </a:endParaRPr>
          </a:p>
        </p:txBody>
      </p:sp>
      <p:pic>
        <p:nvPicPr>
          <p:cNvPr id="15362" name="Picture 2" descr="Image result for cotton fib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676400"/>
            <a:ext cx="5105400" cy="381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Kruti Dev 010" pitchFamily="2" charset="0"/>
              </a:rPr>
              <a:t>jklk;fud</a:t>
            </a:r>
            <a:r>
              <a:rPr lang="en-US" sz="5400" dirty="0" smtClean="0">
                <a:solidFill>
                  <a:srgbClr val="00B050"/>
                </a:solidFill>
                <a:latin typeface="Kruti Dev 01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Kruti Dev 010" pitchFamily="2" charset="0"/>
              </a:rPr>
              <a:t>fo”ks’krk</a:t>
            </a:r>
            <a:r>
              <a:rPr lang="en-US" sz="5400" dirty="0" smtClean="0">
                <a:solidFill>
                  <a:srgbClr val="00B050"/>
                </a:solidFill>
                <a:latin typeface="Kruti Dev 010" pitchFamily="2" charset="0"/>
              </a:rPr>
              <a:t>,¡</a:t>
            </a:r>
            <a:endParaRPr lang="en-US" sz="5400" dirty="0">
              <a:solidFill>
                <a:srgbClr val="00B050"/>
              </a:solidFill>
              <a:latin typeface="Kruti Dev 01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83880" cy="4187952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Kruti Dev 010" pitchFamily="2" charset="0"/>
              </a:rPr>
              <a:t>{</a:t>
            </a:r>
            <a:r>
              <a:rPr lang="en-US" sz="3600" dirty="0" err="1" smtClean="0">
                <a:latin typeface="Kruti Dev 010" pitchFamily="2" charset="0"/>
              </a:rPr>
              <a:t>kkj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vEy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QQw¡nh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ijkcSaxuh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fdj.kksa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ilhus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jaxksa</a:t>
            </a:r>
            <a:r>
              <a:rPr lang="en-US" sz="3600" dirty="0" smtClean="0">
                <a:latin typeface="Kruti Dev 010" pitchFamily="2" charset="0"/>
              </a:rPr>
              <a:t> ds </a:t>
            </a:r>
            <a:r>
              <a:rPr lang="en-US" sz="3600" dirty="0" err="1" smtClean="0">
                <a:latin typeface="Kruti Dev 010" pitchFamily="2" charset="0"/>
              </a:rPr>
              <a:t>izfr</a:t>
            </a:r>
            <a:r>
              <a:rPr lang="en-US" sz="3600" dirty="0" smtClean="0">
                <a:latin typeface="Kruti Dev 010" pitchFamily="2" charset="0"/>
              </a:rPr>
              <a:t> </a:t>
            </a:r>
            <a:r>
              <a:rPr lang="en-US" sz="3600" dirty="0" err="1" smtClean="0">
                <a:latin typeface="Kruti Dev 010" pitchFamily="2" charset="0"/>
              </a:rPr>
              <a:t>lkn</a:t>
            </a:r>
            <a:r>
              <a:rPr lang="en-US" sz="3600" dirty="0" smtClean="0">
                <a:latin typeface="Kruti Dev 010" pitchFamily="2" charset="0"/>
              </a:rPr>
              <a:t>`”;</a:t>
            </a:r>
            <a:r>
              <a:rPr lang="en-US" sz="3600" dirty="0" err="1" smtClean="0">
                <a:latin typeface="Kruti Dev 010" pitchFamily="2" charset="0"/>
              </a:rPr>
              <a:t>rk</a:t>
            </a:r>
            <a:endParaRPr lang="en-US" sz="3600" dirty="0" smtClean="0">
              <a:latin typeface="Kruti Dev 010" pitchFamily="2" charset="0"/>
            </a:endParaRPr>
          </a:p>
          <a:p>
            <a:r>
              <a:rPr lang="en-US" sz="3600" dirty="0" err="1" smtClean="0">
                <a:latin typeface="Kruti Dev 010" pitchFamily="2" charset="0"/>
              </a:rPr>
              <a:t>fojatd</a:t>
            </a:r>
            <a:r>
              <a:rPr lang="en-US" sz="3600" dirty="0" smtClean="0">
                <a:latin typeface="Kruti Dev 010" pitchFamily="2" charset="0"/>
              </a:rPr>
              <a:t> dk </a:t>
            </a:r>
            <a:r>
              <a:rPr lang="en-US" sz="3600" dirty="0" err="1" smtClean="0">
                <a:latin typeface="Kruti Dev 010" pitchFamily="2" charset="0"/>
              </a:rPr>
              <a:t>izHkko</a:t>
            </a:r>
            <a:endParaRPr lang="en-US" sz="3600" dirty="0">
              <a:latin typeface="Kruti Dev 010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2286000"/>
            <a:ext cx="8183880" cy="16764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solidFill>
                  <a:srgbClr val="1333D5"/>
                </a:solidFill>
                <a:latin typeface="Kruti Dev 010" pitchFamily="2" charset="0"/>
              </a:rPr>
              <a:t>/</a:t>
            </a:r>
            <a:r>
              <a:rPr lang="en-US" sz="11500" dirty="0" err="1" smtClean="0">
                <a:solidFill>
                  <a:srgbClr val="1333D5"/>
                </a:solidFill>
                <a:latin typeface="Kruti Dev 010" pitchFamily="2" charset="0"/>
              </a:rPr>
              <a:t>kU;okn</a:t>
            </a:r>
            <a:endParaRPr lang="en-US" sz="11500" dirty="0">
              <a:solidFill>
                <a:srgbClr val="1333D5"/>
              </a:solidFill>
              <a:latin typeface="Kruti Dev 01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128</TotalTime>
  <Words>116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okuLifrd rUrq dikl</vt:lpstr>
      <vt:lpstr>dikl dh [ksrh ,oa rUrq dk fuekZ.k</vt:lpstr>
      <vt:lpstr>dikl dh fo”ks’krk,¡ &amp;HkkSfrd</vt:lpstr>
      <vt:lpstr>Slide 4</vt:lpstr>
      <vt:lpstr>jklk;fud fo”ks’krk,¡</vt:lpstr>
      <vt:lpstr>/kU;okn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okuLifrd rUrq dikl</dc:title>
  <dc:creator>a</dc:creator>
  <cp:lastModifiedBy>a</cp:lastModifiedBy>
  <cp:revision>14</cp:revision>
  <dcterms:created xsi:type="dcterms:W3CDTF">2018-09-16T11:57:37Z</dcterms:created>
  <dcterms:modified xsi:type="dcterms:W3CDTF">2018-09-16T14:21:18Z</dcterms:modified>
</cp:coreProperties>
</file>