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305D1A-525D-4267-B730-D18D81AF449D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F3D1C2-3984-4778-82D3-B0C2EDFEEFA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82296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CAUSES OF REVOLT OF 1857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76600"/>
            <a:ext cx="8686800" cy="2133600"/>
          </a:xfrm>
        </p:spPr>
        <p:txBody>
          <a:bodyPr>
            <a:noAutofit/>
          </a:bodyPr>
          <a:lstStyle/>
          <a:p>
            <a:pPr algn="just"/>
            <a:r>
              <a:rPr lang="en-US" sz="4000" b="1" dirty="0" smtClean="0"/>
              <a:t>Political Administrative </a:t>
            </a:r>
            <a:r>
              <a:rPr lang="en-US" sz="4000" b="1" dirty="0" smtClean="0"/>
              <a:t>Economic</a:t>
            </a:r>
            <a:endParaRPr lang="en-US" sz="4000" b="1" dirty="0" smtClean="0"/>
          </a:p>
          <a:p>
            <a:pPr algn="just"/>
            <a:r>
              <a:rPr lang="en-US" sz="4000" b="1" dirty="0" smtClean="0"/>
              <a:t> </a:t>
            </a:r>
            <a:r>
              <a:rPr lang="en-US" sz="4000" b="1" dirty="0" smtClean="0"/>
              <a:t>social </a:t>
            </a:r>
            <a:r>
              <a:rPr lang="en-US" sz="4000" b="1" dirty="0" smtClean="0"/>
              <a:t>Religious</a:t>
            </a:r>
            <a:r>
              <a:rPr lang="en-US" sz="4000" b="1" dirty="0" smtClean="0"/>
              <a:t> Military</a:t>
            </a:r>
          </a:p>
          <a:p>
            <a:pPr algn="just"/>
            <a:r>
              <a:rPr lang="en-US" sz="4000" b="1" dirty="0" smtClean="0"/>
              <a:t> </a:t>
            </a:r>
            <a:endParaRPr lang="en-US" sz="4000" b="1" dirty="0" smtClean="0"/>
          </a:p>
          <a:p>
            <a:pPr algn="just"/>
            <a:r>
              <a:rPr lang="en-US" sz="4000" b="1" dirty="0" smtClean="0"/>
              <a:t> </a:t>
            </a:r>
            <a:endParaRPr lang="en-US" sz="4000" b="1" dirty="0" smtClean="0"/>
          </a:p>
          <a:p>
            <a:pPr algn="just"/>
            <a:r>
              <a:rPr lang="en-US" sz="4000" b="1" dirty="0" smtClean="0"/>
              <a:t>        </a:t>
            </a:r>
          </a:p>
          <a:p>
            <a:pPr algn="just"/>
            <a:r>
              <a:rPr lang="en-US" sz="4000" b="1" dirty="0" smtClean="0"/>
              <a:t> </a:t>
            </a:r>
          </a:p>
          <a:p>
            <a:pPr algn="just"/>
            <a:r>
              <a:rPr lang="en-US" sz="4000" b="1" dirty="0" smtClean="0"/>
              <a:t> </a:t>
            </a:r>
            <a:endParaRPr lang="en-US" sz="40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Imperial policy </a:t>
            </a:r>
          </a:p>
          <a:p>
            <a:r>
              <a:rPr lang="en-US" dirty="0" smtClean="0"/>
              <a:t>Doctrine of lapse </a:t>
            </a:r>
          </a:p>
          <a:p>
            <a:r>
              <a:rPr lang="en-US" dirty="0" smtClean="0"/>
              <a:t>Annexation of royal title  </a:t>
            </a:r>
          </a:p>
          <a:p>
            <a:r>
              <a:rPr lang="en-US" dirty="0" smtClean="0"/>
              <a:t>Assimilation of avaddh </a:t>
            </a:r>
          </a:p>
          <a:p>
            <a:r>
              <a:rPr lang="en-US" dirty="0" smtClean="0"/>
              <a:t>Refusal to pay pension to nana </a:t>
            </a:r>
          </a:p>
          <a:p>
            <a:r>
              <a:rPr lang="en-US" dirty="0" smtClean="0"/>
              <a:t>Pax Britannica policy </a:t>
            </a:r>
          </a:p>
          <a:p>
            <a:r>
              <a:rPr lang="en-US" dirty="0" smtClean="0"/>
              <a:t>Absentee landlordism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causes of revolt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administrative setup </a:t>
            </a:r>
          </a:p>
          <a:p>
            <a:r>
              <a:rPr lang="en-US" dirty="0" smtClean="0"/>
              <a:t>Removal of traditional bureaucracy </a:t>
            </a:r>
          </a:p>
          <a:p>
            <a:r>
              <a:rPr lang="en-US" dirty="0" smtClean="0"/>
              <a:t>Hatred towards Indians as black </a:t>
            </a:r>
            <a:endParaRPr lang="en-US" dirty="0" smtClean="0"/>
          </a:p>
          <a:p>
            <a:r>
              <a:rPr lang="en-US" dirty="0" smtClean="0"/>
              <a:t>Changes in revenue administration</a:t>
            </a:r>
          </a:p>
          <a:p>
            <a:r>
              <a:rPr lang="en-US" dirty="0" smtClean="0"/>
              <a:t>Non inclusion of Indians in administration </a:t>
            </a:r>
          </a:p>
          <a:p>
            <a:r>
              <a:rPr lang="en-US" dirty="0" smtClean="0"/>
              <a:t>Low wages to Indians </a:t>
            </a:r>
          </a:p>
          <a:p>
            <a:r>
              <a:rPr lang="en-US" dirty="0" smtClean="0"/>
              <a:t>Judicial system </a:t>
            </a:r>
          </a:p>
          <a:p>
            <a:r>
              <a:rPr lang="en-US" dirty="0" smtClean="0"/>
              <a:t>English education system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causes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Exploitation </a:t>
            </a:r>
          </a:p>
          <a:p>
            <a:r>
              <a:rPr lang="en-US" dirty="0" smtClean="0"/>
              <a:t>Over taxation </a:t>
            </a:r>
          </a:p>
          <a:p>
            <a:r>
              <a:rPr lang="en-US" dirty="0" smtClean="0"/>
              <a:t>Forced labor </a:t>
            </a:r>
          </a:p>
          <a:p>
            <a:r>
              <a:rPr lang="en-US" dirty="0" smtClean="0"/>
              <a:t>Forced farming </a:t>
            </a:r>
          </a:p>
          <a:p>
            <a:r>
              <a:rPr lang="en-US" dirty="0" smtClean="0"/>
              <a:t>Destruction of  industry </a:t>
            </a:r>
          </a:p>
          <a:p>
            <a:r>
              <a:rPr lang="en-US" dirty="0" smtClean="0"/>
              <a:t>Drain of wealth </a:t>
            </a:r>
          </a:p>
          <a:p>
            <a:r>
              <a:rPr lang="en-US" dirty="0" smtClean="0"/>
              <a:t>Extortion  of labor </a:t>
            </a:r>
          </a:p>
          <a:p>
            <a:r>
              <a:rPr lang="en-US" dirty="0" smtClean="0"/>
              <a:t>Indenture system </a:t>
            </a:r>
          </a:p>
          <a:p>
            <a:r>
              <a:rPr lang="en-US" dirty="0" smtClean="0"/>
              <a:t>Forest laws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causes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Racial arrogance </a:t>
            </a:r>
          </a:p>
          <a:p>
            <a:r>
              <a:rPr lang="en-US" dirty="0" smtClean="0"/>
              <a:t>White men’s burden</a:t>
            </a:r>
          </a:p>
          <a:p>
            <a:r>
              <a:rPr lang="en-US" dirty="0" smtClean="0"/>
              <a:t>Social reforms </a:t>
            </a:r>
          </a:p>
          <a:p>
            <a:r>
              <a:rPr lang="en-US" dirty="0" smtClean="0"/>
              <a:t>Attack on customs </a:t>
            </a:r>
          </a:p>
          <a:p>
            <a:r>
              <a:rPr lang="en-US" dirty="0" smtClean="0"/>
              <a:t>Uniform laws </a:t>
            </a:r>
          </a:p>
          <a:p>
            <a:r>
              <a:rPr lang="en-US" dirty="0" smtClean="0"/>
              <a:t>Education </a:t>
            </a:r>
          </a:p>
          <a:p>
            <a:r>
              <a:rPr lang="en-US" dirty="0" smtClean="0"/>
              <a:t>Missionary activity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causes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Conversion</a:t>
            </a:r>
          </a:p>
          <a:p>
            <a:r>
              <a:rPr lang="en-US" dirty="0" smtClean="0"/>
              <a:t>Right to inherit property </a:t>
            </a:r>
          </a:p>
          <a:p>
            <a:pPr>
              <a:buNone/>
            </a:pPr>
            <a:r>
              <a:rPr lang="en-US" dirty="0" smtClean="0"/>
              <a:t>Propagation through education institutions </a:t>
            </a:r>
          </a:p>
          <a:p>
            <a:pPr>
              <a:buNone/>
            </a:pPr>
            <a:r>
              <a:rPr lang="en-US" dirty="0" smtClean="0"/>
              <a:t>Sati path</a:t>
            </a:r>
          </a:p>
          <a:p>
            <a:pPr>
              <a:buNone/>
            </a:pPr>
            <a:r>
              <a:rPr lang="en-US" dirty="0" smtClean="0"/>
              <a:t>Widow remarriage </a:t>
            </a:r>
          </a:p>
          <a:p>
            <a:pPr>
              <a:buNone/>
            </a:pPr>
            <a:r>
              <a:rPr lang="en-US" dirty="0" smtClean="0"/>
              <a:t>Hospitals </a:t>
            </a:r>
          </a:p>
          <a:p>
            <a:pPr>
              <a:buNone/>
            </a:pPr>
            <a:r>
              <a:rPr lang="en-US" dirty="0" smtClean="0"/>
              <a:t>Use of flesh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Religious causes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salary </a:t>
            </a:r>
          </a:p>
          <a:p>
            <a:r>
              <a:rPr lang="en-US" dirty="0" smtClean="0"/>
              <a:t>Sea voyages</a:t>
            </a:r>
          </a:p>
          <a:p>
            <a:r>
              <a:rPr lang="en-US" dirty="0" smtClean="0"/>
              <a:t>Restriction on religious practices </a:t>
            </a:r>
          </a:p>
          <a:p>
            <a:r>
              <a:rPr lang="en-US" dirty="0" smtClean="0"/>
              <a:t>Less opportunity of promotion</a:t>
            </a:r>
          </a:p>
          <a:p>
            <a:r>
              <a:rPr lang="en-US" dirty="0" smtClean="0"/>
              <a:t>Forced deployment </a:t>
            </a:r>
          </a:p>
          <a:p>
            <a:r>
              <a:rPr lang="en-US" dirty="0" smtClean="0"/>
              <a:t>Engagement in afghan wars </a:t>
            </a:r>
          </a:p>
          <a:p>
            <a:r>
              <a:rPr lang="en-US" dirty="0" smtClean="0"/>
              <a:t>Use of Enfield rifles</a:t>
            </a:r>
          </a:p>
          <a:p>
            <a:r>
              <a:rPr lang="en-US" dirty="0" smtClean="0"/>
              <a:t>Used of greased </a:t>
            </a:r>
            <a:r>
              <a:rPr lang="en-US" dirty="0" smtClean="0"/>
              <a:t>cartiridgesges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Overall distrust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causes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166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CAUSES OF REVOLT OF 1857</vt:lpstr>
      <vt:lpstr>Political causes of revolt </vt:lpstr>
      <vt:lpstr>Administrative causes </vt:lpstr>
      <vt:lpstr>Economic causes </vt:lpstr>
      <vt:lpstr>Social causes</vt:lpstr>
      <vt:lpstr>Religious causes </vt:lpstr>
      <vt:lpstr>Military causes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REVOLT OF 1857</dc:title>
  <dc:creator>user</dc:creator>
  <cp:lastModifiedBy>user</cp:lastModifiedBy>
  <cp:revision>6</cp:revision>
  <dcterms:created xsi:type="dcterms:W3CDTF">2018-09-16T14:53:59Z</dcterms:created>
  <dcterms:modified xsi:type="dcterms:W3CDTF">2018-09-16T15:40:03Z</dcterms:modified>
</cp:coreProperties>
</file>