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4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0E527-56F1-4CF0-BD01-BD6CD190A0F9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E67703-32B1-42AC-AF1A-70DFBCA62D7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British conquest  of </a:t>
            </a:r>
            <a:r>
              <a:rPr lang="en-US" dirty="0" smtClean="0"/>
              <a:t>I</a:t>
            </a:r>
            <a:r>
              <a:rPr lang="en-US" dirty="0" smtClean="0"/>
              <a:t>ndia</a:t>
            </a:r>
            <a:br>
              <a:rPr lang="en-US" dirty="0" smtClean="0"/>
            </a:br>
            <a:r>
              <a:rPr lang="en-US" sz="4000" dirty="0" smtClean="0"/>
              <a:t>Dr s n verma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n-US" sz="11100" dirty="0" smtClean="0"/>
              <a:t>Advent of Europeans  in India Portuguese </a:t>
            </a:r>
            <a:r>
              <a:rPr lang="en-US" sz="11100" dirty="0" err="1" smtClean="0"/>
              <a:t>Dutch,Danes,English,French</a:t>
            </a:r>
            <a:endParaRPr lang="en-US" sz="11100" dirty="0" smtClean="0"/>
          </a:p>
          <a:p>
            <a:pPr algn="just"/>
            <a:endParaRPr lang="en-US" sz="111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their advent in </a:t>
            </a:r>
            <a:r>
              <a:rPr lang="en-US" dirty="0" smtClean="0"/>
              <a:t>I</a:t>
            </a:r>
            <a:r>
              <a:rPr lang="en-US" dirty="0" smtClean="0"/>
              <a:t>ndia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Maritime trade </a:t>
            </a:r>
          </a:p>
          <a:p>
            <a:r>
              <a:rPr lang="en-US" dirty="0" smtClean="0"/>
              <a:t>Promotion by rulers</a:t>
            </a:r>
          </a:p>
          <a:p>
            <a:r>
              <a:rPr lang="en-US" dirty="0" smtClean="0"/>
              <a:t>Geographical discoveries </a:t>
            </a:r>
          </a:p>
          <a:p>
            <a:r>
              <a:rPr lang="en-US" dirty="0" smtClean="0"/>
              <a:t>Scientific inventions </a:t>
            </a:r>
          </a:p>
          <a:p>
            <a:r>
              <a:rPr lang="en-US" dirty="0" smtClean="0"/>
              <a:t>Search for industry </a:t>
            </a:r>
          </a:p>
          <a:p>
            <a:r>
              <a:rPr lang="en-US" dirty="0" smtClean="0"/>
              <a:t>Search of raw materials</a:t>
            </a:r>
          </a:p>
          <a:p>
            <a:r>
              <a:rPr lang="en-US" dirty="0" smtClean="0"/>
              <a:t>Favorable conditions </a:t>
            </a:r>
          </a:p>
          <a:p>
            <a:r>
              <a:rPr lang="en-US" dirty="0" smtClean="0"/>
              <a:t>Lack of central power</a:t>
            </a:r>
          </a:p>
          <a:p>
            <a:r>
              <a:rPr lang="en-US" dirty="0" smtClean="0"/>
              <a:t>Princely states and their rivalry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 of </a:t>
            </a:r>
            <a:r>
              <a:rPr lang="en-US" dirty="0" smtClean="0"/>
              <a:t>E</a:t>
            </a:r>
            <a:r>
              <a:rPr lang="en-US" dirty="0" smtClean="0"/>
              <a:t>nglish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 of east India company </a:t>
            </a:r>
          </a:p>
          <a:p>
            <a:r>
              <a:rPr lang="en-US" dirty="0" smtClean="0"/>
              <a:t>Captain Hawkins and sir Thomas roe </a:t>
            </a:r>
          </a:p>
          <a:p>
            <a:r>
              <a:rPr lang="en-US" dirty="0" smtClean="0"/>
              <a:t>Establishment of first factory </a:t>
            </a:r>
          </a:p>
          <a:p>
            <a:r>
              <a:rPr lang="en-US" dirty="0" smtClean="0"/>
              <a:t>Second factory at masulipattam </a:t>
            </a:r>
          </a:p>
          <a:p>
            <a:r>
              <a:rPr lang="en-US" dirty="0" smtClean="0"/>
              <a:t>Shah shoji  and golden Farman </a:t>
            </a:r>
          </a:p>
          <a:p>
            <a:r>
              <a:rPr lang="en-US" dirty="0" smtClean="0"/>
              <a:t>Control over Bombay </a:t>
            </a:r>
          </a:p>
          <a:p>
            <a:r>
              <a:rPr lang="en-US" dirty="0" smtClean="0"/>
              <a:t>Foundation of Kolkata </a:t>
            </a:r>
          </a:p>
          <a:p>
            <a:r>
              <a:rPr lang="en-US" dirty="0" smtClean="0"/>
              <a:t>St David  in madras </a:t>
            </a:r>
          </a:p>
          <a:p>
            <a:r>
              <a:rPr lang="en-US" dirty="0" smtClean="0"/>
              <a:t>Farrukhshiyar and pore to trade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 of French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 of French east India company </a:t>
            </a:r>
          </a:p>
          <a:p>
            <a:r>
              <a:rPr lang="en-US" dirty="0" smtClean="0"/>
              <a:t>Colbert and Louis 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Franco carom and factory at sutra </a:t>
            </a:r>
          </a:p>
          <a:p>
            <a:r>
              <a:rPr lang="en-US" dirty="0" smtClean="0"/>
              <a:t>Francis martin  established Pondicherry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Rivalry between two companies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caryatid war 1746-1748</a:t>
            </a:r>
          </a:p>
          <a:p>
            <a:r>
              <a:rPr lang="en-US" dirty="0" smtClean="0"/>
              <a:t>Austrian war of succession </a:t>
            </a:r>
          </a:p>
          <a:p>
            <a:r>
              <a:rPr lang="en-US" dirty="0" smtClean="0"/>
              <a:t>Treaty of ex la chapel</a:t>
            </a:r>
          </a:p>
          <a:p>
            <a:r>
              <a:rPr lang="en-US" dirty="0" smtClean="0"/>
              <a:t>Second caryatid war 1749-1754  </a:t>
            </a:r>
          </a:p>
          <a:p>
            <a:r>
              <a:rPr lang="en-US" dirty="0" smtClean="0"/>
              <a:t> D</a:t>
            </a:r>
            <a:r>
              <a:rPr lang="en-US" dirty="0" smtClean="0"/>
              <a:t>upleix ,Chandra sahib ,nadir jag </a:t>
            </a:r>
          </a:p>
          <a:p>
            <a:r>
              <a:rPr lang="en-US" dirty="0" smtClean="0"/>
              <a:t>Treaty of Pondicherry </a:t>
            </a:r>
          </a:p>
          <a:p>
            <a:r>
              <a:rPr lang="en-US" dirty="0" smtClean="0"/>
              <a:t>Third caryatid war 1756-1763 </a:t>
            </a:r>
          </a:p>
          <a:p>
            <a:r>
              <a:rPr lang="en-US" dirty="0" smtClean="0"/>
              <a:t>Seven years war </a:t>
            </a:r>
          </a:p>
          <a:p>
            <a:r>
              <a:rPr lang="en-US" dirty="0" smtClean="0"/>
              <a:t>Battle of </a:t>
            </a:r>
            <a:r>
              <a:rPr lang="en-US" dirty="0" smtClean="0"/>
              <a:t>wandiwash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British success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occupation of French company in Europe </a:t>
            </a:r>
          </a:p>
          <a:p>
            <a:r>
              <a:rPr lang="en-US" dirty="0" smtClean="0"/>
              <a:t>English administrative system</a:t>
            </a:r>
          </a:p>
          <a:p>
            <a:r>
              <a:rPr lang="en-US" dirty="0" smtClean="0"/>
              <a:t>Nature of the company </a:t>
            </a:r>
          </a:p>
          <a:p>
            <a:r>
              <a:rPr lang="en-US" dirty="0" smtClean="0"/>
              <a:t>Naval force </a:t>
            </a:r>
          </a:p>
          <a:p>
            <a:r>
              <a:rPr lang="en-US" dirty="0" smtClean="0"/>
              <a:t>Capture of strategic settlements </a:t>
            </a:r>
          </a:p>
          <a:p>
            <a:r>
              <a:rPr lang="en-US" dirty="0" smtClean="0"/>
              <a:t>Victory at Plessey </a:t>
            </a:r>
          </a:p>
          <a:p>
            <a:r>
              <a:rPr lang="en-US" dirty="0" smtClean="0"/>
              <a:t>Financial condition of English company </a:t>
            </a:r>
          </a:p>
          <a:p>
            <a:r>
              <a:rPr lang="en-US" dirty="0" smtClean="0"/>
              <a:t>Able leadership </a:t>
            </a:r>
          </a:p>
          <a:p>
            <a:r>
              <a:rPr lang="en-US" dirty="0" smtClean="0"/>
              <a:t>Support from home government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191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British conquest  of India Dr s n verma </vt:lpstr>
      <vt:lpstr>Causes of their advent in India  </vt:lpstr>
      <vt:lpstr>Advent of English company </vt:lpstr>
      <vt:lpstr>Advent of French company </vt:lpstr>
      <vt:lpstr>Rivalry between two companies </vt:lpstr>
      <vt:lpstr>Causes of British success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conquest  of india Dr s n verma</dc:title>
  <dc:creator>user</dc:creator>
  <cp:lastModifiedBy>user</cp:lastModifiedBy>
  <cp:revision>6</cp:revision>
  <dcterms:created xsi:type="dcterms:W3CDTF">2018-09-16T13:59:23Z</dcterms:created>
  <dcterms:modified xsi:type="dcterms:W3CDTF">2018-09-16T14:53:18Z</dcterms:modified>
</cp:coreProperties>
</file>