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AA515A-E0CF-4408-812C-BCEDDCB33952}" type="datetimeFigureOut">
              <a:rPr lang="en-US" smtClean="0"/>
              <a:pPr/>
              <a:t>9/16/2018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B12FBE-77A6-4077-931F-884AEF1105A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-1429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8000" u="heavy" dirty="0" err="1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Kruti Dev 010" pitchFamily="2" charset="0"/>
              </a:rPr>
              <a:t>cky</a:t>
            </a:r>
            <a:r>
              <a:rPr lang="en-US" sz="8000" u="heavy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Kruti Dev 010" pitchFamily="2" charset="0"/>
              </a:rPr>
              <a:t> </a:t>
            </a:r>
            <a:r>
              <a:rPr lang="en-US" sz="8000" u="heavy" dirty="0" err="1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Kruti Dev 010" pitchFamily="2" charset="0"/>
              </a:rPr>
              <a:t>vijk</a:t>
            </a:r>
            <a:r>
              <a:rPr lang="en-US" sz="8000" u="heavy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Kruti Dev 010" pitchFamily="2" charset="0"/>
              </a:rPr>
              <a:t>/k</a:t>
            </a:r>
            <a:endParaRPr lang="en-IN" sz="8000" u="heavy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Kruti Dev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929066"/>
            <a:ext cx="3786214" cy="2714644"/>
          </a:xfrm>
        </p:spPr>
        <p:txBody>
          <a:bodyPr>
            <a:normAutofit/>
          </a:bodyPr>
          <a:lstStyle/>
          <a:p>
            <a:pPr algn="l"/>
            <a:r>
              <a:rPr lang="en-IN" sz="3200" dirty="0" smtClean="0">
                <a:solidFill>
                  <a:srgbClr val="002060"/>
                </a:solidFill>
                <a:latin typeface="Kruti Dev 010" pitchFamily="2" charset="0"/>
              </a:rPr>
              <a:t>MkW0 </a:t>
            </a:r>
            <a:r>
              <a:rPr lang="en-IN" sz="3200" dirty="0" err="1" smtClean="0">
                <a:solidFill>
                  <a:srgbClr val="002060"/>
                </a:solidFill>
                <a:latin typeface="Kruti Dev 010" pitchFamily="2" charset="0"/>
              </a:rPr>
              <a:t>vk”kk</a:t>
            </a:r>
            <a:r>
              <a:rPr lang="en-IN" sz="3200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</a:p>
          <a:p>
            <a:pPr algn="l"/>
            <a:r>
              <a:rPr lang="en-IN" sz="3200" dirty="0" smtClean="0">
                <a:solidFill>
                  <a:srgbClr val="002060"/>
                </a:solidFill>
                <a:latin typeface="Kruti Dev 010" pitchFamily="2" charset="0"/>
              </a:rPr>
              <a:t>,lks0 izks0 </a:t>
            </a:r>
            <a:r>
              <a:rPr lang="en-IN" sz="3200" dirty="0" err="1" smtClean="0">
                <a:solidFill>
                  <a:srgbClr val="002060"/>
                </a:solidFill>
                <a:latin typeface="Kruti Dev 010" pitchFamily="2" charset="0"/>
              </a:rPr>
              <a:t>x`gfoKku</a:t>
            </a:r>
            <a:r>
              <a:rPr lang="en-IN" sz="3200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</a:p>
          <a:p>
            <a:pPr algn="l"/>
            <a:r>
              <a:rPr lang="en-IN" sz="3200" dirty="0" smtClean="0">
                <a:solidFill>
                  <a:srgbClr val="002060"/>
                </a:solidFill>
                <a:latin typeface="Kruti Dev 010" pitchFamily="2" charset="0"/>
              </a:rPr>
              <a:t>Ika0nh0n0m0jk0ck0egk0] </a:t>
            </a:r>
            <a:r>
              <a:rPr lang="en-IN" sz="3200" dirty="0" err="1" smtClean="0">
                <a:solidFill>
                  <a:srgbClr val="002060"/>
                </a:solidFill>
                <a:latin typeface="Kruti Dev 010" pitchFamily="2" charset="0"/>
              </a:rPr>
              <a:t>lsokiqjh</a:t>
            </a:r>
            <a:r>
              <a:rPr lang="en-IN" sz="3200" dirty="0" smtClean="0">
                <a:solidFill>
                  <a:srgbClr val="002060"/>
                </a:solidFill>
                <a:latin typeface="Kruti Dev 010" pitchFamily="2" charset="0"/>
              </a:rPr>
              <a:t>] </a:t>
            </a:r>
            <a:r>
              <a:rPr lang="en-IN" sz="3200" dirty="0" err="1" smtClean="0">
                <a:solidFill>
                  <a:srgbClr val="002060"/>
                </a:solidFill>
                <a:latin typeface="Kruti Dev 010" pitchFamily="2" charset="0"/>
              </a:rPr>
              <a:t>okjk.klhA</a:t>
            </a:r>
            <a:endParaRPr lang="en-IN" sz="3200" dirty="0">
              <a:solidFill>
                <a:srgbClr val="002060"/>
              </a:solidFill>
              <a:latin typeface="Kruti Dev 010" pitchFamily="2" charset="0"/>
            </a:endParaRPr>
          </a:p>
        </p:txBody>
      </p:sp>
      <p:pic>
        <p:nvPicPr>
          <p:cNvPr id="4" name="Picture 3" descr="clip_image004[4][2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1785926"/>
            <a:ext cx="5500726" cy="4143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6286520"/>
            <a:ext cx="8229600" cy="331471"/>
          </a:xfrm>
        </p:spPr>
        <p:txBody>
          <a:bodyPr>
            <a:normAutofit fontScale="70000" lnSpcReduction="20000"/>
          </a:bodyPr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fdlh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ckyd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n~okjk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fd;s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x;s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dkuwu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fojks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kh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vFkok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lekt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fojks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kh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dk;Z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dks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cky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vijk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dgrs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gSaA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Hkkjr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cky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U;k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vf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kfu;e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1986 ¼la”kksf/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kr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2000½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ds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vuqlkj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16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o’kZ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rd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vk;q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ds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yM+dksa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18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o’kZ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rd dh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vk;q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yM+fd;ksa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ds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vijk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djus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ij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cky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vijk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kh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dh Js.kh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lfEefyr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fd;k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x;k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Kruti Dev 010" pitchFamily="2" charset="0"/>
              </a:rPr>
            </a:br>
            <a:endParaRPr lang="en-IN" sz="4400" dirty="0">
              <a:solidFill>
                <a:schemeClr val="tx1"/>
              </a:solidFill>
              <a:latin typeface="Kruti Dev 01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/>
              <a:t> 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किशोर</a:t>
            </a:r>
            <a:r>
              <a:rPr lang="en-IN" sz="2800" b="1" i="1" u="sng" dirty="0" smtClean="0">
                <a:solidFill>
                  <a:srgbClr val="7030A0"/>
                </a:solidFill>
              </a:rPr>
              <a:t> 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न्याय</a:t>
            </a:r>
            <a:r>
              <a:rPr lang="en-IN" sz="2800" b="1" i="1" u="sng" dirty="0" smtClean="0">
                <a:solidFill>
                  <a:srgbClr val="7030A0"/>
                </a:solidFill>
              </a:rPr>
              <a:t>․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सुरक्षा</a:t>
            </a:r>
            <a:r>
              <a:rPr lang="en-IN" sz="2800" b="1" i="1" u="sng" dirty="0" smtClean="0">
                <a:solidFill>
                  <a:srgbClr val="7030A0"/>
                </a:solidFill>
              </a:rPr>
              <a:t> 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और</a:t>
            </a:r>
            <a:r>
              <a:rPr lang="en-IN" sz="2800" b="1" i="1" u="sng" dirty="0" smtClean="0">
                <a:solidFill>
                  <a:srgbClr val="7030A0"/>
                </a:solidFill>
              </a:rPr>
              <a:t> 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देखभाल</a:t>
            </a:r>
            <a:r>
              <a:rPr lang="en-IN" sz="2800" b="1" i="1" u="sng" dirty="0" smtClean="0">
                <a:solidFill>
                  <a:srgbClr val="7030A0"/>
                </a:solidFill>
              </a:rPr>
              <a:t> 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अधिनियम</a:t>
            </a:r>
            <a:r>
              <a:rPr lang="en-IN" sz="2800" b="1" i="1" u="sng" dirty="0" smtClean="0">
                <a:solidFill>
                  <a:srgbClr val="7030A0"/>
                </a:solidFill>
              </a:rPr>
              <a:t> 2000 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में</a:t>
            </a:r>
            <a:r>
              <a:rPr lang="en-IN" sz="2800" b="1" i="1" u="sng" dirty="0" smtClean="0">
                <a:solidFill>
                  <a:srgbClr val="7030A0"/>
                </a:solidFill>
              </a:rPr>
              <a:t> 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किए</a:t>
            </a:r>
            <a:r>
              <a:rPr lang="en-IN" sz="2800" b="1" i="1" u="sng" dirty="0" smtClean="0">
                <a:solidFill>
                  <a:srgbClr val="7030A0"/>
                </a:solidFill>
              </a:rPr>
              <a:t> 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गए</a:t>
            </a:r>
            <a:r>
              <a:rPr lang="en-IN" sz="2800" b="1" i="1" u="sng" dirty="0" smtClean="0">
                <a:solidFill>
                  <a:srgbClr val="7030A0"/>
                </a:solidFill>
              </a:rPr>
              <a:t> </a:t>
            </a:r>
            <a:r>
              <a:rPr lang="hi-IN" sz="2800" b="1" i="1" u="sng" dirty="0" smtClean="0">
                <a:solidFill>
                  <a:srgbClr val="7030A0"/>
                </a:solidFill>
              </a:rPr>
              <a:t>संशोधन</a:t>
            </a:r>
            <a:endParaRPr lang="en-IN" sz="2800" u="sng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hi-IN" dirty="0" smtClean="0"/>
              <a:t>सन </a:t>
            </a:r>
            <a:r>
              <a:rPr lang="en-IN" dirty="0" smtClean="0"/>
              <a:t>2006</a:t>
            </a:r>
            <a:r>
              <a:rPr lang="hi-IN" dirty="0" smtClean="0"/>
              <a:t> में बाल</a:t>
            </a:r>
            <a:r>
              <a:rPr lang="en-IN" dirty="0" smtClean="0"/>
              <a:t>․</a:t>
            </a:r>
            <a:r>
              <a:rPr lang="hi-IN" dirty="0" smtClean="0"/>
              <a:t>अपराधियों को सुधारने के उद्देश्य से बनाए गए अधिनियम में कुछ संशोधन किए गए जिसके अनुसार किसी भी बाल</a:t>
            </a:r>
            <a:r>
              <a:rPr lang="en-IN" dirty="0" smtClean="0"/>
              <a:t>․</a:t>
            </a:r>
            <a:r>
              <a:rPr lang="hi-IN" dirty="0" smtClean="0"/>
              <a:t>अपराधी का नाम</a:t>
            </a:r>
            <a:r>
              <a:rPr lang="en-IN" dirty="0" smtClean="0"/>
              <a:t>, </a:t>
            </a:r>
            <a:r>
              <a:rPr lang="hi-IN" dirty="0" smtClean="0"/>
              <a:t>पहचान या उसके निजी जानकारी सार्वजनिक करना एक दंडनीय अपराध माना जाएगा और ऐसा करने वाले को </a:t>
            </a:r>
            <a:r>
              <a:rPr lang="en-IN" dirty="0" smtClean="0"/>
              <a:t>25,000</a:t>
            </a:r>
            <a:r>
              <a:rPr lang="hi-IN" dirty="0" smtClean="0"/>
              <a:t> रूपए तक का जुर्माना देना पड़ सकता हैंण्‍ इसके अलावा खंड </a:t>
            </a:r>
            <a:r>
              <a:rPr lang="en-IN" dirty="0" smtClean="0"/>
              <a:t>29</a:t>
            </a:r>
            <a:r>
              <a:rPr lang="hi-IN" dirty="0" smtClean="0"/>
              <a:t> के अनुसार बाल</a:t>
            </a:r>
            <a:r>
              <a:rPr lang="en-IN" dirty="0" smtClean="0"/>
              <a:t>․</a:t>
            </a:r>
            <a:r>
              <a:rPr lang="hi-IN" dirty="0" smtClean="0"/>
              <a:t>अपराधियों को सजा देने वाले पांच सदस्य समिति में कम से कम एक महिला भी शामिल होनी चाहिए।</a:t>
            </a:r>
            <a:endParaRPr lang="en-IN" dirty="0" smtClean="0"/>
          </a:p>
          <a:p>
            <a:endParaRPr lang="en-IN" dirty="0">
              <a:latin typeface="Kruti Dev 01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-1214510" y="274637"/>
            <a:ext cx="1500230" cy="3654429"/>
          </a:xfrm>
        </p:spPr>
        <p:txBody>
          <a:bodyPr>
            <a:normAutofit/>
          </a:bodyPr>
          <a:lstStyle/>
          <a:p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Kruti Dev 010" pitchFamily="2" charset="0"/>
              </a:rPr>
              <a:t>oa'kkuqdze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smtClean="0">
                <a:latin typeface="Kruti Dev 010" pitchFamily="2" charset="0"/>
              </a:rPr>
              <a:t>“</a:t>
            </a:r>
            <a:r>
              <a:rPr lang="en-US" sz="3600" b="1" dirty="0" err="1" smtClean="0">
                <a:latin typeface="Kruti Dev 010" pitchFamily="2" charset="0"/>
              </a:rPr>
              <a:t>kkjhfjd</a:t>
            </a:r>
            <a:r>
              <a:rPr lang="en-US" sz="3600" b="1" dirty="0" smtClean="0"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lajPkuk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ekufld</a:t>
            </a:r>
            <a:r>
              <a:rPr lang="en-US" sz="3600" b="1" dirty="0" smtClean="0"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lajPkuk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ikfjokfjd</a:t>
            </a:r>
            <a:r>
              <a:rPr lang="en-US" sz="3600" b="1" dirty="0" smtClean="0"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dkj.k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fon</a:t>
            </a:r>
            <a:r>
              <a:rPr lang="en-US" sz="3600" b="1" dirty="0" smtClean="0">
                <a:latin typeface="Kruti Dev 010" pitchFamily="2" charset="0"/>
              </a:rPr>
              <a:t>~;</a:t>
            </a:r>
            <a:r>
              <a:rPr lang="en-US" sz="3600" b="1" dirty="0" err="1" smtClean="0">
                <a:latin typeface="Kruti Dev 010" pitchFamily="2" charset="0"/>
              </a:rPr>
              <a:t>ky</a:t>
            </a:r>
            <a:r>
              <a:rPr lang="en-US" sz="3600" b="1" dirty="0" smtClean="0">
                <a:latin typeface="Kruti Dev 010" pitchFamily="2" charset="0"/>
              </a:rPr>
              <a:t>; </a:t>
            </a:r>
            <a:r>
              <a:rPr lang="en-US" sz="3600" b="1" dirty="0" err="1" smtClean="0">
                <a:latin typeface="Kruti Dev 010" pitchFamily="2" charset="0"/>
              </a:rPr>
              <a:t>lEcU</a:t>
            </a:r>
            <a:r>
              <a:rPr lang="en-US" sz="3600" b="1" dirty="0" smtClean="0">
                <a:latin typeface="Kruti Dev 010" pitchFamily="2" charset="0"/>
              </a:rPr>
              <a:t>/</a:t>
            </a:r>
            <a:r>
              <a:rPr lang="en-US" sz="3600" b="1" dirty="0" err="1" smtClean="0">
                <a:latin typeface="Kruti Dev 010" pitchFamily="2" charset="0"/>
              </a:rPr>
              <a:t>kh</a:t>
            </a:r>
            <a:r>
              <a:rPr lang="en-US" sz="3600" b="1" dirty="0" smtClean="0"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dkj.k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laosxkRed</a:t>
            </a:r>
            <a:r>
              <a:rPr lang="en-US" sz="3600" b="1" dirty="0" smtClean="0"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dkj.k</a:t>
            </a:r>
            <a:endParaRPr lang="en-US" sz="3600" b="1" dirty="0" smtClean="0">
              <a:latin typeface="Kruti Dev 010" pitchFamily="2" charset="0"/>
            </a:endParaRPr>
          </a:p>
          <a:p>
            <a:r>
              <a:rPr lang="en-US" sz="3600" b="1" dirty="0" err="1" smtClean="0">
                <a:latin typeface="Kruti Dev 010" pitchFamily="2" charset="0"/>
              </a:rPr>
              <a:t>fQYe</a:t>
            </a:r>
            <a:r>
              <a:rPr lang="en-US" sz="3600" b="1" dirty="0" smtClean="0">
                <a:latin typeface="Kruti Dev 010" pitchFamily="2" charset="0"/>
              </a:rPr>
              <a:t> ,</a:t>
            </a:r>
            <a:r>
              <a:rPr lang="en-US" sz="3600" b="1" dirty="0" err="1" smtClean="0">
                <a:latin typeface="Kruti Dev 010" pitchFamily="2" charset="0"/>
              </a:rPr>
              <a:t>oa</a:t>
            </a:r>
            <a:r>
              <a:rPr lang="en-US" sz="3600" b="1" dirty="0" smtClean="0"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lLrk</a:t>
            </a:r>
            <a:r>
              <a:rPr lang="en-US" sz="3600" b="1" dirty="0" smtClean="0">
                <a:latin typeface="Kruti Dev 010" pitchFamily="2" charset="0"/>
              </a:rPr>
              <a:t> </a:t>
            </a:r>
            <a:r>
              <a:rPr lang="en-US" sz="3600" b="1" dirty="0" err="1" smtClean="0">
                <a:latin typeface="Kruti Dev 010" pitchFamily="2" charset="0"/>
              </a:rPr>
              <a:t>lkfgR</a:t>
            </a:r>
            <a:r>
              <a:rPr lang="en-US" sz="3600" b="1" dirty="0" smtClean="0">
                <a:latin typeface="Kruti Dev 010" pitchFamily="2" charset="0"/>
              </a:rPr>
              <a:t>;</a:t>
            </a:r>
            <a:endParaRPr lang="en-IN" sz="3600" b="1" dirty="0">
              <a:latin typeface="Kruti Dev 01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u="heavy" dirty="0" err="1" smtClean="0">
                <a:solidFill>
                  <a:srgbClr val="00B050"/>
                </a:solidFill>
                <a:latin typeface="Kruti Dev 010" pitchFamily="2" charset="0"/>
              </a:rPr>
              <a:t>cky</a:t>
            </a:r>
            <a:r>
              <a:rPr lang="en-US" sz="6000" u="heavy" dirty="0" smtClean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6000" u="heavy" dirty="0" err="1" smtClean="0">
                <a:solidFill>
                  <a:srgbClr val="00B050"/>
                </a:solidFill>
                <a:latin typeface="Kruti Dev 010" pitchFamily="2" charset="0"/>
              </a:rPr>
              <a:t>vijk</a:t>
            </a:r>
            <a:r>
              <a:rPr lang="en-US" sz="6000" u="heavy" dirty="0" smtClean="0">
                <a:solidFill>
                  <a:srgbClr val="00B050"/>
                </a:solidFill>
                <a:latin typeface="Kruti Dev 010" pitchFamily="2" charset="0"/>
              </a:rPr>
              <a:t>/k </a:t>
            </a:r>
            <a:r>
              <a:rPr lang="en-US" sz="6000" u="heavy" dirty="0" err="1" smtClean="0">
                <a:solidFill>
                  <a:srgbClr val="00B050"/>
                </a:solidFill>
                <a:latin typeface="Kruti Dev 010" pitchFamily="2" charset="0"/>
              </a:rPr>
              <a:t>ds</a:t>
            </a:r>
            <a:r>
              <a:rPr lang="en-US" sz="6000" u="heavy" dirty="0" smtClean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6000" u="heavy" dirty="0" err="1" smtClean="0">
                <a:solidFill>
                  <a:srgbClr val="00B050"/>
                </a:solidFill>
                <a:latin typeface="Kruti Dev 010" pitchFamily="2" charset="0"/>
              </a:rPr>
              <a:t>dkj.k</a:t>
            </a:r>
            <a:endParaRPr lang="en-IN" sz="6000" u="heavy" dirty="0">
              <a:solidFill>
                <a:srgbClr val="00B050"/>
              </a:solidFill>
              <a:latin typeface="Kruti Dev 01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Kruti Dev 010" pitchFamily="2" charset="0"/>
              </a:rPr>
              <a:t>Fkzs”kj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dk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fxjksg</a:t>
            </a:r>
            <a:r>
              <a:rPr lang="en-US" sz="4000" dirty="0" smtClean="0">
                <a:latin typeface="Kruti Dev 010" pitchFamily="2" charset="0"/>
              </a:rPr>
              <a:t> fl)</a:t>
            </a:r>
            <a:r>
              <a:rPr lang="en-US" sz="4000" dirty="0" err="1" smtClean="0">
                <a:latin typeface="Kruti Dev 010" pitchFamily="2" charset="0"/>
              </a:rPr>
              <a:t>kUr</a:t>
            </a:r>
            <a:endParaRPr lang="en-US" sz="4000" dirty="0" smtClean="0">
              <a:latin typeface="Kruti Dev 010" pitchFamily="2" charset="0"/>
            </a:endParaRPr>
          </a:p>
          <a:p>
            <a:r>
              <a:rPr lang="en-US" sz="4000" dirty="0" smtClean="0">
                <a:latin typeface="Kruti Dev 010" pitchFamily="2" charset="0"/>
              </a:rPr>
              <a:t>“</a:t>
            </a:r>
            <a:r>
              <a:rPr lang="en-US" sz="4000" dirty="0" err="1" smtClean="0">
                <a:latin typeface="Kruti Dev 010" pitchFamily="2" charset="0"/>
              </a:rPr>
              <a:t>kk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vkSj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eSds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dk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lkaLd`frd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ladze.k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dk</a:t>
            </a:r>
            <a:r>
              <a:rPr lang="en-US" sz="4000" dirty="0" smtClean="0">
                <a:latin typeface="Kruti Dev 010" pitchFamily="2" charset="0"/>
              </a:rPr>
              <a:t> fl)</a:t>
            </a:r>
            <a:r>
              <a:rPr lang="en-US" sz="4000" dirty="0" err="1" smtClean="0">
                <a:latin typeface="Kruti Dev 010" pitchFamily="2" charset="0"/>
              </a:rPr>
              <a:t>kUr</a:t>
            </a:r>
            <a:endParaRPr lang="en-US" sz="4000" dirty="0" smtClean="0">
              <a:latin typeface="Kruti Dev 010" pitchFamily="2" charset="0"/>
            </a:endParaRPr>
          </a:p>
          <a:p>
            <a:r>
              <a:rPr lang="en-US" sz="4000" dirty="0" err="1" smtClean="0">
                <a:latin typeface="Kruti Dev 010" pitchFamily="2" charset="0"/>
              </a:rPr>
              <a:t>tktZ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gjcVZ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dk</a:t>
            </a:r>
            <a:r>
              <a:rPr lang="en-US" sz="4000" dirty="0" smtClean="0">
                <a:latin typeface="Kruti Dev 010" pitchFamily="2" charset="0"/>
              </a:rPr>
              <a:t> Lo ,</a:t>
            </a:r>
            <a:r>
              <a:rPr lang="en-US" sz="4000" dirty="0" err="1" smtClean="0">
                <a:latin typeface="Kruti Dev 010" pitchFamily="2" charset="0"/>
              </a:rPr>
              <a:t>oa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Hkwfedk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dk</a:t>
            </a:r>
            <a:r>
              <a:rPr lang="en-US" sz="4000" dirty="0" smtClean="0">
                <a:latin typeface="Kruti Dev 010" pitchFamily="2" charset="0"/>
              </a:rPr>
              <a:t> fl)</a:t>
            </a:r>
            <a:r>
              <a:rPr lang="en-US" sz="4000" dirty="0" err="1" smtClean="0">
                <a:latin typeface="Kruti Dev 010" pitchFamily="2" charset="0"/>
              </a:rPr>
              <a:t>kUr</a:t>
            </a:r>
            <a:endParaRPr lang="en-US" sz="4000" dirty="0" smtClean="0">
              <a:latin typeface="Kruti Dev 010" pitchFamily="2" charset="0"/>
            </a:endParaRPr>
          </a:p>
          <a:p>
            <a:r>
              <a:rPr lang="en-US" sz="4000" dirty="0" err="1" smtClean="0">
                <a:latin typeface="Kruti Dev 010" pitchFamily="2" charset="0"/>
              </a:rPr>
              <a:t>okYVj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feyj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dk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fuEuoxhZ</a:t>
            </a:r>
            <a:r>
              <a:rPr lang="en-US" sz="4000" dirty="0" smtClean="0">
                <a:latin typeface="Kruti Dev 010" pitchFamily="2" charset="0"/>
              </a:rPr>
              <a:t>; </a:t>
            </a:r>
            <a:r>
              <a:rPr lang="en-US" sz="4000" dirty="0" err="1" smtClean="0">
                <a:latin typeface="Kruti Dev 010" pitchFamily="2" charset="0"/>
              </a:rPr>
              <a:t>lajpuk</a:t>
            </a:r>
            <a:r>
              <a:rPr lang="en-US" sz="4000" dirty="0" smtClean="0">
                <a:latin typeface="Kruti Dev 010" pitchFamily="2" charset="0"/>
              </a:rPr>
              <a:t> fl)</a:t>
            </a:r>
            <a:r>
              <a:rPr lang="en-US" sz="4000" dirty="0" err="1" smtClean="0">
                <a:latin typeface="Kruti Dev 010" pitchFamily="2" charset="0"/>
              </a:rPr>
              <a:t>kUr</a:t>
            </a:r>
            <a:endParaRPr lang="en-US" sz="4000" dirty="0" smtClean="0">
              <a:latin typeface="Kruti Dev 010" pitchFamily="2" charset="0"/>
            </a:endParaRPr>
          </a:p>
          <a:p>
            <a:r>
              <a:rPr lang="en-US" sz="4000" dirty="0" err="1" smtClean="0">
                <a:latin typeface="Kruti Dev 010" pitchFamily="2" charset="0"/>
              </a:rPr>
              <a:t>MsfoM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ekVwtk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dk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cgko</a:t>
            </a:r>
            <a:r>
              <a:rPr lang="en-US" sz="4000" dirty="0" smtClean="0">
                <a:latin typeface="Kruti Dev 010" pitchFamily="2" charset="0"/>
              </a:rPr>
              <a:t> fl)</a:t>
            </a:r>
            <a:r>
              <a:rPr lang="en-US" sz="4000" dirty="0" err="1" smtClean="0">
                <a:latin typeface="Kruti Dev 010" pitchFamily="2" charset="0"/>
              </a:rPr>
              <a:t>kUr</a:t>
            </a:r>
            <a:endParaRPr lang="en-IN" sz="4000" dirty="0">
              <a:latin typeface="Kruti Dev 01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dbl" dirty="0" err="1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Kruti Dev 010" pitchFamily="2" charset="0"/>
              </a:rPr>
              <a:t>cky</a:t>
            </a:r>
            <a:r>
              <a:rPr lang="en-US" sz="5400" u="dbl" dirty="0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Kruti Dev 010" pitchFamily="2" charset="0"/>
              </a:rPr>
              <a:t> </a:t>
            </a:r>
            <a:r>
              <a:rPr lang="en-US" sz="5400" u="dbl" dirty="0" err="1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Kruti Dev 010" pitchFamily="2" charset="0"/>
              </a:rPr>
              <a:t>vijk</a:t>
            </a:r>
            <a:r>
              <a:rPr lang="en-US" sz="5400" u="dbl" dirty="0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Kruti Dev 010" pitchFamily="2" charset="0"/>
              </a:rPr>
              <a:t>/k </a:t>
            </a:r>
            <a:r>
              <a:rPr lang="en-US" sz="5400" u="dbl" dirty="0" err="1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Kruti Dev 010" pitchFamily="2" charset="0"/>
              </a:rPr>
              <a:t>lEcU</a:t>
            </a:r>
            <a:r>
              <a:rPr lang="en-US" sz="5400" u="dbl" dirty="0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Kruti Dev 010" pitchFamily="2" charset="0"/>
              </a:rPr>
              <a:t>/</a:t>
            </a:r>
            <a:r>
              <a:rPr lang="en-US" sz="5400" u="dbl" dirty="0" err="1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Kruti Dev 010" pitchFamily="2" charset="0"/>
              </a:rPr>
              <a:t>kh</a:t>
            </a:r>
            <a:r>
              <a:rPr lang="en-US" sz="5400" u="dbl" dirty="0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Kruti Dev 010" pitchFamily="2" charset="0"/>
              </a:rPr>
              <a:t> fl)</a:t>
            </a:r>
            <a:r>
              <a:rPr lang="en-US" sz="5400" u="dbl" dirty="0" err="1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Kruti Dev 010" pitchFamily="2" charset="0"/>
              </a:rPr>
              <a:t>kUr</a:t>
            </a:r>
            <a:endParaRPr lang="en-IN" sz="5400" u="dbl" dirty="0">
              <a:solidFill>
                <a:srgbClr val="0070C0"/>
              </a:solidFill>
              <a:uFill>
                <a:solidFill>
                  <a:srgbClr val="FF0000"/>
                </a:solidFill>
              </a:uFill>
              <a:latin typeface="Kruti Dev 01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latin typeface="Kruti Dev 010" pitchFamily="2" charset="0"/>
              </a:rPr>
              <a:t>pqukSrh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nsus</a:t>
            </a:r>
            <a:r>
              <a:rPr lang="en-US" sz="3200" b="1" dirty="0" smtClean="0">
                <a:latin typeface="Kruti Dev 010" pitchFamily="2" charset="0"/>
              </a:rPr>
              <a:t> dh </a:t>
            </a:r>
            <a:r>
              <a:rPr lang="en-US" sz="3200" b="1" dirty="0" err="1" smtClean="0">
                <a:latin typeface="Kruti Dev 010" pitchFamily="2" charset="0"/>
              </a:rPr>
              <a:t>izo`fRr</a:t>
            </a:r>
            <a:r>
              <a:rPr lang="en-US" sz="3200" b="1" dirty="0" smtClean="0">
                <a:latin typeface="Kruti Dev 010" pitchFamily="2" charset="0"/>
              </a:rPr>
              <a:t> </a:t>
            </a:r>
          </a:p>
          <a:p>
            <a:r>
              <a:rPr lang="en-US" sz="3200" b="1" dirty="0" smtClean="0">
                <a:latin typeface="Kruti Dev 010" pitchFamily="2" charset="0"/>
              </a:rPr>
              <a:t>;</a:t>
            </a:r>
            <a:r>
              <a:rPr lang="en-US" sz="3200" b="1" dirty="0" err="1" smtClean="0">
                <a:latin typeface="Kruti Dev 010" pitchFamily="2" charset="0"/>
              </a:rPr>
              <a:t>kSu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vijk</a:t>
            </a:r>
            <a:r>
              <a:rPr lang="en-US" sz="3200" b="1" dirty="0" smtClean="0">
                <a:latin typeface="Kruti Dev 010" pitchFamily="2" charset="0"/>
              </a:rPr>
              <a:t>/k</a:t>
            </a:r>
          </a:p>
          <a:p>
            <a:r>
              <a:rPr lang="en-US" sz="3200" b="1" dirty="0" smtClean="0">
                <a:latin typeface="Kruti Dev 010" pitchFamily="2" charset="0"/>
              </a:rPr>
              <a:t>&gt;</a:t>
            </a:r>
            <a:r>
              <a:rPr lang="en-US" sz="3200" b="1" dirty="0" err="1" smtClean="0">
                <a:latin typeface="Kruti Dev 010" pitchFamily="2" charset="0"/>
              </a:rPr>
              <a:t>wB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cksyuk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Pkksjh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djuk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iyk;u”khyrk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voKk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cnyk</a:t>
            </a:r>
            <a:r>
              <a:rPr lang="en-US" sz="3200" b="1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ysuk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gR;k</a:t>
            </a:r>
            <a:endParaRPr lang="en-US" sz="3200" b="1" dirty="0" smtClean="0">
              <a:latin typeface="Kruti Dev 010" pitchFamily="2" charset="0"/>
            </a:endParaRPr>
          </a:p>
          <a:p>
            <a:r>
              <a:rPr lang="en-US" sz="3200" b="1" dirty="0" err="1" smtClean="0">
                <a:latin typeface="Kruti Dev 010" pitchFamily="2" charset="0"/>
              </a:rPr>
              <a:t>ij</a:t>
            </a:r>
            <a:r>
              <a:rPr lang="en-US" sz="3200" b="1" dirty="0" err="1" smtClean="0">
                <a:latin typeface="Bookman Old Style" pitchFamily="18" charset="0"/>
              </a:rPr>
              <a:t>-</a:t>
            </a:r>
            <a:r>
              <a:rPr lang="en-US" sz="3200" b="1" dirty="0" err="1" smtClean="0">
                <a:latin typeface="Kruti Dev 010" pitchFamily="2" charset="0"/>
              </a:rPr>
              <a:t>gR;k</a:t>
            </a:r>
            <a:endParaRPr lang="en-IN" sz="3200" b="1" dirty="0">
              <a:latin typeface="Kruti Dev 01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heavy" dirty="0" err="1" smtClean="0">
                <a:solidFill>
                  <a:srgbClr val="FFC000"/>
                </a:solidFill>
                <a:latin typeface="Kruti Dev 010" pitchFamily="2" charset="0"/>
              </a:rPr>
              <a:t>Ckky</a:t>
            </a:r>
            <a:r>
              <a:rPr lang="en-US" sz="5400" u="heavy" dirty="0" smtClean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5400" u="heavy" dirty="0" err="1" smtClean="0">
                <a:solidFill>
                  <a:srgbClr val="FFC000"/>
                </a:solidFill>
                <a:latin typeface="Kruti Dev 010" pitchFamily="2" charset="0"/>
              </a:rPr>
              <a:t>vijk</a:t>
            </a:r>
            <a:r>
              <a:rPr lang="en-US" sz="5400" u="heavy" dirty="0" smtClean="0">
                <a:solidFill>
                  <a:srgbClr val="FFC000"/>
                </a:solidFill>
                <a:latin typeface="Kruti Dev 010" pitchFamily="2" charset="0"/>
              </a:rPr>
              <a:t>/k </a:t>
            </a:r>
            <a:r>
              <a:rPr lang="en-US" sz="5400" u="heavy" dirty="0" err="1" smtClean="0">
                <a:solidFill>
                  <a:srgbClr val="FFC000"/>
                </a:solidFill>
                <a:latin typeface="Kruti Dev 010" pitchFamily="2" charset="0"/>
              </a:rPr>
              <a:t>ds</a:t>
            </a:r>
            <a:r>
              <a:rPr lang="en-US" sz="5400" u="heavy" dirty="0" smtClean="0">
                <a:solidFill>
                  <a:srgbClr val="FFC000"/>
                </a:solidFill>
                <a:latin typeface="Kruti Dev 010" pitchFamily="2" charset="0"/>
              </a:rPr>
              <a:t> </a:t>
            </a:r>
            <a:r>
              <a:rPr lang="en-US" sz="5400" u="heavy" dirty="0" err="1" smtClean="0">
                <a:solidFill>
                  <a:srgbClr val="FFC000"/>
                </a:solidFill>
                <a:latin typeface="Kruti Dev 010" pitchFamily="2" charset="0"/>
              </a:rPr>
              <a:t>izdkj</a:t>
            </a:r>
            <a:endParaRPr lang="en-IN" sz="5400" u="heavy" dirty="0">
              <a:solidFill>
                <a:srgbClr val="FFC000"/>
              </a:solidFill>
              <a:latin typeface="Kruti Dev 01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Kruti Dev 010" pitchFamily="2" charset="0"/>
              </a:rPr>
              <a:t>Ikfjokj</a:t>
            </a:r>
            <a:r>
              <a:rPr lang="en-US" sz="4000" dirty="0" smtClean="0">
                <a:latin typeface="Kruti Dev 010" pitchFamily="2" charset="0"/>
              </a:rPr>
              <a:t> dh </a:t>
            </a:r>
            <a:r>
              <a:rPr lang="en-US" sz="4000" dirty="0" err="1" smtClean="0">
                <a:latin typeface="Kruti Dev 010" pitchFamily="2" charset="0"/>
              </a:rPr>
              <a:t>Hkwfedk</a:t>
            </a:r>
            <a:endParaRPr lang="en-US" sz="4000" dirty="0" smtClean="0">
              <a:latin typeface="Kruti Dev 010" pitchFamily="2" charset="0"/>
            </a:endParaRPr>
          </a:p>
          <a:p>
            <a:r>
              <a:rPr lang="en-US" sz="4000" dirty="0" err="1" smtClean="0">
                <a:latin typeface="Kruti Dev 010" pitchFamily="2" charset="0"/>
              </a:rPr>
              <a:t>fon</a:t>
            </a:r>
            <a:r>
              <a:rPr lang="en-US" sz="4000" dirty="0" smtClean="0">
                <a:latin typeface="Kruti Dev 010" pitchFamily="2" charset="0"/>
              </a:rPr>
              <a:t>~;</a:t>
            </a:r>
            <a:r>
              <a:rPr lang="en-US" sz="4000" dirty="0" err="1" smtClean="0">
                <a:latin typeface="Kruti Dev 010" pitchFamily="2" charset="0"/>
              </a:rPr>
              <a:t>ky</a:t>
            </a:r>
            <a:r>
              <a:rPr lang="en-US" sz="4000" dirty="0" smtClean="0">
                <a:latin typeface="Kruti Dev 010" pitchFamily="2" charset="0"/>
              </a:rPr>
              <a:t>;</a:t>
            </a:r>
          </a:p>
          <a:p>
            <a:r>
              <a:rPr lang="en-US" sz="4000" dirty="0" err="1" smtClean="0">
                <a:latin typeface="Kruti Dev 010" pitchFamily="2" charset="0"/>
              </a:rPr>
              <a:t>LoLFk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euksjatu</a:t>
            </a:r>
            <a:endParaRPr lang="en-US" sz="4000" dirty="0" smtClean="0">
              <a:latin typeface="Kruti Dev 010" pitchFamily="2" charset="0"/>
            </a:endParaRPr>
          </a:p>
          <a:p>
            <a:r>
              <a:rPr lang="en-US" sz="4000" dirty="0" err="1" smtClean="0">
                <a:latin typeface="Kruti Dev 010" pitchFamily="2" charset="0"/>
              </a:rPr>
              <a:t>Ekkufld</a:t>
            </a:r>
            <a:r>
              <a:rPr lang="en-US" sz="4000" dirty="0" smtClean="0">
                <a:latin typeface="Kruti Dev 010" pitchFamily="2" charset="0"/>
              </a:rPr>
              <a:t> </a:t>
            </a:r>
            <a:r>
              <a:rPr lang="en-US" sz="4000" dirty="0" err="1" smtClean="0">
                <a:latin typeface="Kruti Dev 010" pitchFamily="2" charset="0"/>
              </a:rPr>
              <a:t>mipkj</a:t>
            </a:r>
            <a:endParaRPr lang="en-US" sz="4000" dirty="0" smtClean="0">
              <a:latin typeface="Kruti Dev 010" pitchFamily="2" charset="0"/>
            </a:endParaRPr>
          </a:p>
          <a:p>
            <a:pPr>
              <a:buNone/>
            </a:pPr>
            <a:endParaRPr lang="en-IN" sz="4000" dirty="0">
              <a:latin typeface="Kruti Dev 01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Ckky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vijk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mipkjkRed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</a:t>
            </a:r>
            <a:endParaRPr lang="en-IN" dirty="0">
              <a:latin typeface="Kruti Dev 01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1- </a:t>
            </a:r>
            <a:r>
              <a:rPr lang="en-US" sz="3600" dirty="0" err="1" smtClean="0">
                <a:latin typeface="Kruti Dev 010" pitchFamily="2" charset="0"/>
              </a:rPr>
              <a:t>cky</a:t>
            </a:r>
            <a:r>
              <a:rPr lang="en-US" sz="3600" dirty="0" smtClean="0">
                <a:latin typeface="Kruti Dev 010" pitchFamily="2" charset="0"/>
              </a:rPr>
              <a:t> </a:t>
            </a:r>
            <a:r>
              <a:rPr lang="en-US" sz="3600" dirty="0" err="1" smtClean="0">
                <a:latin typeface="Kruti Dev 010" pitchFamily="2" charset="0"/>
              </a:rPr>
              <a:t>U;k;ky</a:t>
            </a:r>
            <a:r>
              <a:rPr lang="en-US" sz="3600" dirty="0" smtClean="0">
                <a:latin typeface="Kruti Dev 010" pitchFamily="2" charset="0"/>
              </a:rPr>
              <a:t>;</a:t>
            </a:r>
          </a:p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2-fjek.M </a:t>
            </a:r>
            <a:r>
              <a:rPr lang="en-US" sz="3600" dirty="0" err="1" smtClean="0">
                <a:latin typeface="Kruti Dev 010" pitchFamily="2" charset="0"/>
              </a:rPr>
              <a:t>gkse</a:t>
            </a:r>
            <a:endParaRPr lang="en-US" sz="36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3-cksLVZy </a:t>
            </a:r>
            <a:r>
              <a:rPr lang="en-US" sz="3600" dirty="0" err="1" smtClean="0">
                <a:latin typeface="Kruti Dev 010" pitchFamily="2" charset="0"/>
              </a:rPr>
              <a:t>Ldwy</a:t>
            </a:r>
            <a:endParaRPr lang="en-US" sz="36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4-fd”kksj </a:t>
            </a:r>
            <a:r>
              <a:rPr lang="en-US" sz="3600" dirty="0" err="1" smtClean="0">
                <a:latin typeface="Kruti Dev 010" pitchFamily="2" charset="0"/>
              </a:rPr>
              <a:t>cUnhx`g</a:t>
            </a:r>
            <a:endParaRPr lang="en-US" sz="36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5-lq/</a:t>
            </a:r>
            <a:r>
              <a:rPr lang="en-US" sz="3600" dirty="0" err="1" smtClean="0">
                <a:latin typeface="Kruti Dev 010" pitchFamily="2" charset="0"/>
              </a:rPr>
              <a:t>kkj</a:t>
            </a:r>
            <a:r>
              <a:rPr lang="en-US" sz="3600" dirty="0" smtClean="0">
                <a:latin typeface="Kruti Dev 010" pitchFamily="2" charset="0"/>
              </a:rPr>
              <a:t> </a:t>
            </a:r>
            <a:r>
              <a:rPr lang="en-US" sz="3600" dirty="0" err="1" smtClean="0">
                <a:latin typeface="Kruti Dev 010" pitchFamily="2" charset="0"/>
              </a:rPr>
              <a:t>x`g</a:t>
            </a:r>
            <a:endParaRPr lang="en-US" sz="36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6-izksos”ku</a:t>
            </a:r>
          </a:p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7-iks’k.k </a:t>
            </a:r>
            <a:r>
              <a:rPr lang="en-US" sz="3600" dirty="0" err="1" smtClean="0">
                <a:latin typeface="Kruti Dev 010" pitchFamily="2" charset="0"/>
              </a:rPr>
              <a:t>x`g</a:t>
            </a:r>
            <a:endParaRPr lang="en-US" sz="36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8-izekf.kr </a:t>
            </a:r>
            <a:r>
              <a:rPr lang="en-US" sz="3600" dirty="0" err="1" smtClean="0">
                <a:latin typeface="Kruti Dev 010" pitchFamily="2" charset="0"/>
              </a:rPr>
              <a:t>Ldwy</a:t>
            </a:r>
            <a:endParaRPr lang="en-US" sz="36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9-mRrj j{</a:t>
            </a:r>
            <a:r>
              <a:rPr lang="en-US" sz="3600" dirty="0" err="1" smtClean="0">
                <a:latin typeface="Kruti Dev 010" pitchFamily="2" charset="0"/>
              </a:rPr>
              <a:t>kk</a:t>
            </a:r>
            <a:r>
              <a:rPr lang="en-US" sz="3600" dirty="0" smtClean="0">
                <a:latin typeface="Kruti Dev 010" pitchFamily="2" charset="0"/>
              </a:rPr>
              <a:t> </a:t>
            </a:r>
            <a:r>
              <a:rPr lang="en-US" sz="3600" dirty="0" err="1" smtClean="0">
                <a:latin typeface="Kruti Dev 010" pitchFamily="2" charset="0"/>
              </a:rPr>
              <a:t>laLFkk;sa</a:t>
            </a:r>
            <a:endParaRPr lang="en-US" sz="36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Kruti Dev 010" pitchFamily="2" charset="0"/>
              </a:rPr>
              <a:t> </a:t>
            </a:r>
            <a:endParaRPr lang="en-IN" sz="3600" dirty="0" smtClean="0">
              <a:latin typeface="Kruti Dev 010" pitchFamily="2" charset="0"/>
            </a:endParaRPr>
          </a:p>
          <a:p>
            <a:endParaRPr lang="en-IN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28812" y="274638"/>
            <a:ext cx="8229600" cy="1143000"/>
          </a:xfrm>
        </p:spPr>
        <p:txBody>
          <a:bodyPr/>
          <a:lstStyle/>
          <a:p>
            <a:r>
              <a:rPr lang="en-US" u="sng" dirty="0" err="1" smtClean="0">
                <a:latin typeface="Kruti Dev 010" pitchFamily="2" charset="0"/>
              </a:rPr>
              <a:t>vU</a:t>
            </a:r>
            <a:r>
              <a:rPr lang="en-US" u="sng" dirty="0" smtClean="0">
                <a:latin typeface="Kruti Dev 010" pitchFamily="2" charset="0"/>
              </a:rPr>
              <a:t>; </a:t>
            </a:r>
            <a:r>
              <a:rPr lang="en-US" u="sng" dirty="0" err="1" smtClean="0">
                <a:latin typeface="Kruti Dev 010" pitchFamily="2" charset="0"/>
              </a:rPr>
              <a:t>mik</a:t>
            </a:r>
            <a:r>
              <a:rPr lang="en-US" u="sng" dirty="0" smtClean="0">
                <a:latin typeface="Kruti Dev 010" pitchFamily="2" charset="0"/>
              </a:rPr>
              <a:t>;</a:t>
            </a:r>
            <a:endParaRPr lang="en-IN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4294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b="1" u="sng" dirty="0" smtClean="0">
              <a:solidFill>
                <a:srgbClr val="92D050"/>
              </a:solidFill>
              <a:latin typeface="Kruti Dev 010" pitchFamily="2" charset="0"/>
            </a:endParaRPr>
          </a:p>
          <a:p>
            <a:pPr algn="ctr"/>
            <a:endParaRPr lang="en-US" sz="9600" b="1" u="sng" dirty="0" smtClean="0">
              <a:solidFill>
                <a:srgbClr val="92D050"/>
              </a:solidFill>
              <a:latin typeface="Kruti Dev 010" pitchFamily="2" charset="0"/>
            </a:endParaRPr>
          </a:p>
          <a:p>
            <a:pPr algn="ctr"/>
            <a:endParaRPr lang="en-US" sz="9600" b="1" u="sng" dirty="0" smtClean="0">
              <a:solidFill>
                <a:srgbClr val="92D050"/>
              </a:solidFill>
              <a:latin typeface="Kruti Dev 010" pitchFamily="2" charset="0"/>
            </a:endParaRPr>
          </a:p>
          <a:p>
            <a:pPr algn="ctr"/>
            <a:r>
              <a:rPr lang="en-US" sz="9600" b="1" u="sng" dirty="0" smtClean="0">
                <a:solidFill>
                  <a:schemeClr val="bg2">
                    <a:lumMod val="25000"/>
                  </a:schemeClr>
                </a:solidFill>
                <a:latin typeface="Kruti Dev 010" pitchFamily="2" charset="0"/>
              </a:rPr>
              <a:t>/</a:t>
            </a:r>
            <a:r>
              <a:rPr lang="en-US" sz="9600" b="1" u="sng" dirty="0" err="1" smtClean="0">
                <a:solidFill>
                  <a:schemeClr val="bg2">
                    <a:lumMod val="25000"/>
                  </a:schemeClr>
                </a:solidFill>
                <a:latin typeface="Kruti Dev 010" pitchFamily="2" charset="0"/>
              </a:rPr>
              <a:t>kU;okn</a:t>
            </a:r>
            <a:endParaRPr lang="en-IN" sz="9600" b="1" u="sng" dirty="0">
              <a:solidFill>
                <a:schemeClr val="bg2">
                  <a:lumMod val="25000"/>
                </a:schemeClr>
              </a:solidFill>
              <a:latin typeface="Kruti Dev 010" pitchFamily="2" charset="0"/>
            </a:endParaRPr>
          </a:p>
        </p:txBody>
      </p:sp>
      <p:pic>
        <p:nvPicPr>
          <p:cNvPr id="1026" name="Picture 2" descr="Image result for healthy children of slum ar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000750" cy="40005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201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cky vijk/k</vt:lpstr>
      <vt:lpstr>fdlh ckyd n~okjk fd;s x;s dkuwu fojks/kh vFkok lekt fojks/kh dk;Z dks cky vijk/k dgrs gSaA Hkkjr esa cky U;k; vf/kfu;e 1986 ¼la”kksf/kr 2000½ ds vuqlkj 16 o’kZ rd vk;q ds yM+dksa ,oa 18 o’kZ rd dh vk;q dh yM+fd;ksa ds vijk/k djus ij cky vijk/kh dh Js.kh esa lfEefyr fd;k x;k gSA </vt:lpstr>
      <vt:lpstr>Slide 3</vt:lpstr>
      <vt:lpstr>cky vijk/k ds dkj.k</vt:lpstr>
      <vt:lpstr>cky vijk/k lEcU/kh fl)kUr</vt:lpstr>
      <vt:lpstr>Ckky vijk/k ds izdkj</vt:lpstr>
      <vt:lpstr>Ckky vijk/k ds mipkjkRed lk/ku</vt:lpstr>
      <vt:lpstr>vU; mik;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cky vijk/k</dc:title>
  <dc:creator>Dell</dc:creator>
  <cp:lastModifiedBy>a</cp:lastModifiedBy>
  <cp:revision>23</cp:revision>
  <dcterms:created xsi:type="dcterms:W3CDTF">2015-02-04T12:59:43Z</dcterms:created>
  <dcterms:modified xsi:type="dcterms:W3CDTF">2018-09-16T10:10:09Z</dcterms:modified>
</cp:coreProperties>
</file>