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51" r:id="rId1"/>
  </p:sldMasterIdLst>
  <p:notesMasterIdLst>
    <p:notesMasterId r:id="rId330"/>
  </p:notesMasterIdLst>
  <p:sldIdLst>
    <p:sldId id="257" r:id="rId2"/>
    <p:sldId id="602" r:id="rId3"/>
    <p:sldId id="603" r:id="rId4"/>
    <p:sldId id="485" r:id="rId5"/>
    <p:sldId id="604" r:id="rId6"/>
    <p:sldId id="260" r:id="rId7"/>
    <p:sldId id="605" r:id="rId8"/>
    <p:sldId id="261" r:id="rId9"/>
    <p:sldId id="606" r:id="rId10"/>
    <p:sldId id="611" r:id="rId11"/>
    <p:sldId id="687" r:id="rId12"/>
    <p:sldId id="688" r:id="rId13"/>
    <p:sldId id="612" r:id="rId14"/>
    <p:sldId id="613" r:id="rId15"/>
    <p:sldId id="679" r:id="rId16"/>
    <p:sldId id="369" r:id="rId17"/>
    <p:sldId id="620" r:id="rId18"/>
    <p:sldId id="621" r:id="rId19"/>
    <p:sldId id="265" r:id="rId20"/>
    <p:sldId id="266" r:id="rId21"/>
    <p:sldId id="267" r:id="rId22"/>
    <p:sldId id="268" r:id="rId23"/>
    <p:sldId id="269" r:id="rId24"/>
    <p:sldId id="274" r:id="rId25"/>
    <p:sldId id="615" r:id="rId26"/>
    <p:sldId id="270" r:id="rId27"/>
    <p:sldId id="271" r:id="rId28"/>
    <p:sldId id="608" r:id="rId29"/>
    <p:sldId id="275" r:id="rId30"/>
    <p:sldId id="478" r:id="rId31"/>
    <p:sldId id="479" r:id="rId32"/>
    <p:sldId id="276" r:id="rId33"/>
    <p:sldId id="609" r:id="rId34"/>
    <p:sldId id="481" r:id="rId35"/>
    <p:sldId id="480" r:id="rId36"/>
    <p:sldId id="482" r:id="rId37"/>
    <p:sldId id="483" r:id="rId38"/>
    <p:sldId id="277" r:id="rId39"/>
    <p:sldId id="278" r:id="rId40"/>
    <p:sldId id="279" r:id="rId41"/>
    <p:sldId id="616" r:id="rId42"/>
    <p:sldId id="625" r:id="rId43"/>
    <p:sldId id="626" r:id="rId44"/>
    <p:sldId id="432" r:id="rId45"/>
    <p:sldId id="433" r:id="rId46"/>
    <p:sldId id="435" r:id="rId47"/>
    <p:sldId id="434" r:id="rId48"/>
    <p:sldId id="437" r:id="rId49"/>
    <p:sldId id="436" r:id="rId50"/>
    <p:sldId id="441" r:id="rId51"/>
    <p:sldId id="442" r:id="rId52"/>
    <p:sldId id="440" r:id="rId53"/>
    <p:sldId id="443" r:id="rId54"/>
    <p:sldId id="439" r:id="rId55"/>
    <p:sldId id="627" r:id="rId56"/>
    <p:sldId id="444" r:id="rId57"/>
    <p:sldId id="445" r:id="rId58"/>
    <p:sldId id="447" r:id="rId59"/>
    <p:sldId id="449" r:id="rId60"/>
    <p:sldId id="450" r:id="rId61"/>
    <p:sldId id="451" r:id="rId62"/>
    <p:sldId id="452" r:id="rId63"/>
    <p:sldId id="448" r:id="rId64"/>
    <p:sldId id="453" r:id="rId65"/>
    <p:sldId id="454" r:id="rId66"/>
    <p:sldId id="456" r:id="rId67"/>
    <p:sldId id="457" r:id="rId68"/>
    <p:sldId id="455" r:id="rId69"/>
    <p:sldId id="446" r:id="rId70"/>
    <p:sldId id="458" r:id="rId71"/>
    <p:sldId id="461" r:id="rId72"/>
    <p:sldId id="463" r:id="rId73"/>
    <p:sldId id="459" r:id="rId74"/>
    <p:sldId id="464" r:id="rId75"/>
    <p:sldId id="465" r:id="rId76"/>
    <p:sldId id="460" r:id="rId77"/>
    <p:sldId id="628" r:id="rId78"/>
    <p:sldId id="462" r:id="rId79"/>
    <p:sldId id="468" r:id="rId80"/>
    <p:sldId id="469" r:id="rId81"/>
    <p:sldId id="467" r:id="rId82"/>
    <p:sldId id="470" r:id="rId83"/>
    <p:sldId id="473" r:id="rId84"/>
    <p:sldId id="472" r:id="rId85"/>
    <p:sldId id="474" r:id="rId86"/>
    <p:sldId id="471" r:id="rId87"/>
    <p:sldId id="282" r:id="rId88"/>
    <p:sldId id="630" r:id="rId89"/>
    <p:sldId id="622" r:id="rId90"/>
    <p:sldId id="623" r:id="rId91"/>
    <p:sldId id="284" r:id="rId92"/>
    <p:sldId id="285" r:id="rId93"/>
    <p:sldId id="287" r:id="rId94"/>
    <p:sldId id="629" r:id="rId95"/>
    <p:sldId id="289" r:id="rId96"/>
    <p:sldId id="290" r:id="rId97"/>
    <p:sldId id="618" r:id="rId98"/>
    <p:sldId id="587" r:id="rId99"/>
    <p:sldId id="320" r:id="rId100"/>
    <p:sldId id="321" r:id="rId101"/>
    <p:sldId id="466" r:id="rId102"/>
    <p:sldId id="477" r:id="rId103"/>
    <p:sldId id="319" r:id="rId104"/>
    <p:sldId id="582" r:id="rId105"/>
    <p:sldId id="583" r:id="rId106"/>
    <p:sldId id="585" r:id="rId107"/>
    <p:sldId id="586" r:id="rId108"/>
    <p:sldId id="584" r:id="rId109"/>
    <p:sldId id="619" r:id="rId110"/>
    <p:sldId id="322" r:id="rId111"/>
    <p:sldId id="323" r:id="rId112"/>
    <p:sldId id="324" r:id="rId113"/>
    <p:sldId id="325" r:id="rId114"/>
    <p:sldId id="743" r:id="rId115"/>
    <p:sldId id="744" r:id="rId116"/>
    <p:sldId id="643" r:id="rId117"/>
    <p:sldId id="645" r:id="rId118"/>
    <p:sldId id="686" r:id="rId119"/>
    <p:sldId id="405" r:id="rId120"/>
    <p:sldId id="487" r:id="rId121"/>
    <p:sldId id="488" r:id="rId122"/>
    <p:sldId id="489" r:id="rId123"/>
    <p:sldId id="493" r:id="rId124"/>
    <p:sldId id="406" r:id="rId125"/>
    <p:sldId id="407" r:id="rId126"/>
    <p:sldId id="644" r:id="rId127"/>
    <p:sldId id="330" r:id="rId128"/>
    <p:sldId id="331" r:id="rId129"/>
    <p:sldId id="633" r:id="rId130"/>
    <p:sldId id="634" r:id="rId131"/>
    <p:sldId id="636" r:id="rId132"/>
    <p:sldId id="665" r:id="rId133"/>
    <p:sldId id="666" r:id="rId134"/>
    <p:sldId id="667" r:id="rId135"/>
    <p:sldId id="635" r:id="rId136"/>
    <p:sldId id="333" r:id="rId137"/>
    <p:sldId id="332" r:id="rId138"/>
    <p:sldId id="498" r:id="rId139"/>
    <p:sldId id="500" r:id="rId140"/>
    <p:sldId id="499" r:id="rId141"/>
    <p:sldId id="497" r:id="rId142"/>
    <p:sldId id="501" r:id="rId143"/>
    <p:sldId id="504" r:id="rId144"/>
    <p:sldId id="502" r:id="rId145"/>
    <p:sldId id="506" r:id="rId146"/>
    <p:sldId id="505" r:id="rId147"/>
    <p:sldId id="508" r:id="rId148"/>
    <p:sldId id="507" r:id="rId149"/>
    <p:sldId id="503" r:id="rId150"/>
    <p:sldId id="637" r:id="rId151"/>
    <p:sldId id="509" r:id="rId152"/>
    <p:sldId id="648" r:id="rId153"/>
    <p:sldId id="610" r:id="rId154"/>
    <p:sldId id="334" r:id="rId155"/>
    <p:sldId id="511" r:id="rId156"/>
    <p:sldId id="512" r:id="rId157"/>
    <p:sldId id="513" r:id="rId158"/>
    <p:sldId id="514" r:id="rId159"/>
    <p:sldId id="515" r:id="rId160"/>
    <p:sldId id="510" r:id="rId161"/>
    <p:sldId id="335" r:id="rId162"/>
    <p:sldId id="517" r:id="rId163"/>
    <p:sldId id="518" r:id="rId164"/>
    <p:sldId id="516" r:id="rId165"/>
    <p:sldId id="519" r:id="rId166"/>
    <p:sldId id="520" r:id="rId167"/>
    <p:sldId id="649" r:id="rId168"/>
    <p:sldId id="522" r:id="rId169"/>
    <p:sldId id="523" r:id="rId170"/>
    <p:sldId id="524" r:id="rId171"/>
    <p:sldId id="525" r:id="rId172"/>
    <p:sldId id="526" r:id="rId173"/>
    <p:sldId id="527" r:id="rId174"/>
    <p:sldId id="528" r:id="rId175"/>
    <p:sldId id="529" r:id="rId176"/>
    <p:sldId id="532" r:id="rId177"/>
    <p:sldId id="531" r:id="rId178"/>
    <p:sldId id="533" r:id="rId179"/>
    <p:sldId id="536" r:id="rId180"/>
    <p:sldId id="534" r:id="rId181"/>
    <p:sldId id="537" r:id="rId182"/>
    <p:sldId id="638" r:id="rId183"/>
    <p:sldId id="535" r:id="rId184"/>
    <p:sldId id="539" r:id="rId185"/>
    <p:sldId id="541" r:id="rId186"/>
    <p:sldId id="540" r:id="rId187"/>
    <p:sldId id="543" r:id="rId188"/>
    <p:sldId id="542" r:id="rId189"/>
    <p:sldId id="545" r:id="rId190"/>
    <p:sldId id="544" r:id="rId191"/>
    <p:sldId id="548" r:id="rId192"/>
    <p:sldId id="546" r:id="rId193"/>
    <p:sldId id="547" r:id="rId194"/>
    <p:sldId id="549" r:id="rId195"/>
    <p:sldId id="551" r:id="rId196"/>
    <p:sldId id="640" r:id="rId197"/>
    <p:sldId id="552" r:id="rId198"/>
    <p:sldId id="554" r:id="rId199"/>
    <p:sldId id="555" r:id="rId200"/>
    <p:sldId id="556" r:id="rId201"/>
    <p:sldId id="657" r:id="rId202"/>
    <p:sldId id="557" r:id="rId203"/>
    <p:sldId id="651" r:id="rId204"/>
    <p:sldId id="677" r:id="rId205"/>
    <p:sldId id="689" r:id="rId206"/>
    <p:sldId id="423" r:id="rId207"/>
    <p:sldId id="559" r:id="rId208"/>
    <p:sldId id="561" r:id="rId209"/>
    <p:sldId id="562" r:id="rId210"/>
    <p:sldId id="560" r:id="rId211"/>
    <p:sldId id="563" r:id="rId212"/>
    <p:sldId id="653" r:id="rId213"/>
    <p:sldId id="568" r:id="rId214"/>
    <p:sldId id="569" r:id="rId215"/>
    <p:sldId id="570" r:id="rId216"/>
    <p:sldId id="572" r:id="rId217"/>
    <p:sldId id="658" r:id="rId218"/>
    <p:sldId id="564" r:id="rId219"/>
    <p:sldId id="565" r:id="rId220"/>
    <p:sldId id="566" r:id="rId221"/>
    <p:sldId id="567" r:id="rId222"/>
    <p:sldId id="558" r:id="rId223"/>
    <p:sldId id="655" r:id="rId224"/>
    <p:sldId id="571" r:id="rId225"/>
    <p:sldId id="573" r:id="rId226"/>
    <p:sldId id="574" r:id="rId227"/>
    <p:sldId id="351" r:id="rId228"/>
    <p:sldId id="352" r:id="rId229"/>
    <p:sldId id="654" r:id="rId230"/>
    <p:sldId id="576" r:id="rId231"/>
    <p:sldId id="578" r:id="rId232"/>
    <p:sldId id="577" r:id="rId233"/>
    <p:sldId id="581" r:id="rId234"/>
    <p:sldId id="580" r:id="rId235"/>
    <p:sldId id="656" r:id="rId236"/>
    <p:sldId id="671" r:id="rId237"/>
    <p:sldId id="668" r:id="rId238"/>
    <p:sldId id="670" r:id="rId239"/>
    <p:sldId id="704" r:id="rId240"/>
    <p:sldId id="410" r:id="rId241"/>
    <p:sldId id="690" r:id="rId242"/>
    <p:sldId id="425" r:id="rId243"/>
    <p:sldId id="705" r:id="rId244"/>
    <p:sldId id="591" r:id="rId245"/>
    <p:sldId id="698" r:id="rId246"/>
    <p:sldId id="699" r:id="rId247"/>
    <p:sldId id="700" r:id="rId248"/>
    <p:sldId id="701" r:id="rId249"/>
    <p:sldId id="702" r:id="rId250"/>
    <p:sldId id="703" r:id="rId251"/>
    <p:sldId id="590" r:id="rId252"/>
    <p:sldId id="659" r:id="rId253"/>
    <p:sldId id="691" r:id="rId254"/>
    <p:sldId id="694" r:id="rId255"/>
    <p:sldId id="693" r:id="rId256"/>
    <p:sldId id="695" r:id="rId257"/>
    <p:sldId id="696" r:id="rId258"/>
    <p:sldId id="697" r:id="rId259"/>
    <p:sldId id="692" r:id="rId260"/>
    <p:sldId id="680" r:id="rId261"/>
    <p:sldId id="589" r:id="rId262"/>
    <p:sldId id="592" r:id="rId263"/>
    <p:sldId id="593" r:id="rId264"/>
    <p:sldId id="594" r:id="rId265"/>
    <p:sldId id="662" r:id="rId266"/>
    <p:sldId id="409" r:id="rId267"/>
    <p:sldId id="411" r:id="rId268"/>
    <p:sldId id="413" r:id="rId269"/>
    <p:sldId id="414" r:id="rId270"/>
    <p:sldId id="412" r:id="rId271"/>
    <p:sldId id="595" r:id="rId272"/>
    <p:sldId id="596" r:id="rId273"/>
    <p:sldId id="597" r:id="rId274"/>
    <p:sldId id="707" r:id="rId275"/>
    <p:sldId id="598" r:id="rId276"/>
    <p:sldId id="599" r:id="rId277"/>
    <p:sldId id="683" r:id="rId278"/>
    <p:sldId id="709" r:id="rId279"/>
    <p:sldId id="708" r:id="rId280"/>
    <p:sldId id="681" r:id="rId281"/>
    <p:sldId id="682" r:id="rId282"/>
    <p:sldId id="706" r:id="rId283"/>
    <p:sldId id="710" r:id="rId284"/>
    <p:sldId id="715" r:id="rId285"/>
    <p:sldId id="716" r:id="rId286"/>
    <p:sldId id="714" r:id="rId287"/>
    <p:sldId id="718" r:id="rId288"/>
    <p:sldId id="713" r:id="rId289"/>
    <p:sldId id="719" r:id="rId290"/>
    <p:sldId id="720" r:id="rId291"/>
    <p:sldId id="717" r:id="rId292"/>
    <p:sldId id="684" r:id="rId293"/>
    <p:sldId id="711" r:id="rId294"/>
    <p:sldId id="722" r:id="rId295"/>
    <p:sldId id="723" r:id="rId296"/>
    <p:sldId id="721" r:id="rId297"/>
    <p:sldId id="712" r:id="rId298"/>
    <p:sldId id="724" r:id="rId299"/>
    <p:sldId id="725" r:id="rId300"/>
    <p:sldId id="726" r:id="rId301"/>
    <p:sldId id="727" r:id="rId302"/>
    <p:sldId id="685" r:id="rId303"/>
    <p:sldId id="728" r:id="rId304"/>
    <p:sldId id="730" r:id="rId305"/>
    <p:sldId id="731" r:id="rId306"/>
    <p:sldId id="732" r:id="rId307"/>
    <p:sldId id="733" r:id="rId308"/>
    <p:sldId id="735" r:id="rId309"/>
    <p:sldId id="734" r:id="rId310"/>
    <p:sldId id="738" r:id="rId311"/>
    <p:sldId id="736" r:id="rId312"/>
    <p:sldId id="739" r:id="rId313"/>
    <p:sldId id="737" r:id="rId314"/>
    <p:sldId id="742" r:id="rId315"/>
    <p:sldId id="740" r:id="rId316"/>
    <p:sldId id="741" r:id="rId317"/>
    <p:sldId id="415" r:id="rId318"/>
    <p:sldId id="416" r:id="rId319"/>
    <p:sldId id="417" r:id="rId320"/>
    <p:sldId id="418" r:id="rId321"/>
    <p:sldId id="419" r:id="rId322"/>
    <p:sldId id="420" r:id="rId323"/>
    <p:sldId id="422" r:id="rId324"/>
    <p:sldId id="624" r:id="rId325"/>
    <p:sldId id="672" r:id="rId326"/>
    <p:sldId id="673" r:id="rId327"/>
    <p:sldId id="675" r:id="rId328"/>
    <p:sldId id="676" r:id="rId3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 varScale="1">
        <p:scale>
          <a:sx n="70" d="100"/>
          <a:sy n="70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32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slide" Target="slides/slide301.xml"/><Relationship Id="rId307" Type="http://schemas.openxmlformats.org/officeDocument/2006/relationships/slide" Target="slides/slide306.xml"/><Relationship Id="rId323" Type="http://schemas.openxmlformats.org/officeDocument/2006/relationships/slide" Target="slides/slide322.xml"/><Relationship Id="rId328" Type="http://schemas.openxmlformats.org/officeDocument/2006/relationships/slide" Target="slides/slide32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slide" Target="slides/slide312.xml"/><Relationship Id="rId318" Type="http://schemas.openxmlformats.org/officeDocument/2006/relationships/slide" Target="slides/slide317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33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notesMaster" Target="notesMasters/notesMaster1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viewProps" Target="viewProps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0D9C32-9A9D-486E-AE63-65BF63E1DF93}" type="datetimeFigureOut">
              <a:rPr lang="en-US"/>
              <a:pPr>
                <a:defRPr/>
              </a:pPr>
              <a:t>28-Sep-18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D9C93D-783A-4976-B546-A7F09B1655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47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3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980711-1F96-44C6-B4EE-34B23B9C588A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4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4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AA660C-332D-4E45-8093-F3EEF692962D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5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5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411A89-0D4E-485E-A183-4D271AE6042A}" type="slidenum">
              <a:rPr lang="en-US"/>
              <a:pPr eaLnBrk="1" hangingPunct="1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5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6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6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87DC92-1373-45CD-8A44-AEB4804CF32B}" type="slidenum">
              <a:rPr lang="en-US"/>
              <a:pPr eaLnBrk="1" hangingPunct="1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7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7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032E47-9EE4-4022-A6D7-64772A7B3C2E}" type="slidenum">
              <a:rPr lang="en-US"/>
              <a:pPr eaLnBrk="1" hangingPunct="1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3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28E30C-A5F8-4DCF-B747-162EECBE8DA6}" type="slidenum">
              <a:rPr lang="en-US"/>
              <a:pPr eaLnBrk="1" hangingPunct="1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1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9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9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AE0617-7164-4AD4-85E5-F2FBEBC1081D}" type="slidenum">
              <a:rPr lang="en-US"/>
              <a:pPr eaLnBrk="1" hangingPunct="1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5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0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0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772695-6BA2-4F3C-9127-BE8BE855F2FF}" type="slidenum">
              <a:rPr lang="en-US"/>
              <a:pPr eaLnBrk="1" hangingPunct="1"/>
              <a:t>233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635B-08D9-4F41-8E6A-8915A40E1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3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D8959-86A8-4D93-B88A-8D46D30D3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4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54B70-E2B3-4227-A4AB-C6F0693E39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04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E6A2A-9C20-420A-9A13-6A5E4DEBE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1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1858-E5E5-4735-A008-29440EBB2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63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E6EE9-A8AF-4581-9118-D73E7F54D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62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7364-2A9A-45F0-9E60-F578439DE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88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D369C-1901-4C95-815E-07434F59A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2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5F503-F873-43DF-9F4E-62F0D06FE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54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FF28A-33D8-4843-835B-7433D59E9C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0CB8C-A5C3-42FC-9FF4-21A77DAB5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EE71680-EA7F-497B-A129-5E7398FDA6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51" r:id="rId1"/>
    <p:sldLayoutId id="2147486952" r:id="rId2"/>
    <p:sldLayoutId id="2147486953" r:id="rId3"/>
    <p:sldLayoutId id="2147486954" r:id="rId4"/>
    <p:sldLayoutId id="2147486955" r:id="rId5"/>
    <p:sldLayoutId id="2147486956" r:id="rId6"/>
    <p:sldLayoutId id="2147486957" r:id="rId7"/>
    <p:sldLayoutId id="2147486958" r:id="rId8"/>
    <p:sldLayoutId id="2147486959" r:id="rId9"/>
    <p:sldLayoutId id="2147486960" r:id="rId10"/>
    <p:sldLayoutId id="214748696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hyperlink" Target="https://hi.wikipedia.org/wiki/%E0%A4%B0%E0%A5%82%E0%A4%B8" TargetMode="External"/><Relationship Id="rId2" Type="http://schemas.openxmlformats.org/officeDocument/2006/relationships/hyperlink" Target="https://hi.wikipedia.org/wiki/%E0%A4%AA%E0%A5%82%E0%A4%B0%E0%A5%8D%E0%A4%B5%E0%A5%80_%E0%A4%8F%E0%A4%B6%E0%A4%BF%E0%A4%AF%E0%A4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i.wikipedia.org/wiki/%E0%A4%95%E0%A4%A8%E0%A4%BE%E0%A4%A1%E0%A4%BE" TargetMode="External"/></Relationships>
</file>

<file path=ppt/slides/_rels/slide246.xml.rels><?xml version="1.0" encoding="UTF-8" standalone="yes"?>
<Relationships xmlns="http://schemas.openxmlformats.org/package/2006/relationships"><Relationship Id="rId8" Type="http://schemas.openxmlformats.org/officeDocument/2006/relationships/hyperlink" Target="https://hi.wikipedia.org/wiki/%E0%A4%AD%E0%A4%BE%E0%A4%B0%E0%A4%A4" TargetMode="External"/><Relationship Id="rId13" Type="http://schemas.openxmlformats.org/officeDocument/2006/relationships/hyperlink" Target="https://hi.wikipedia.org/wiki/%E0%A4%85%E0%A4%AB%E0%A4%BC%E0%A5%8D%E0%A4%97%E0%A4%BE%E0%A4%A8%E0%A4%BF%E0%A4%B8%E0%A5%8D%E0%A4%A4%E0%A4%BE%E0%A4%A8" TargetMode="External"/><Relationship Id="rId18" Type="http://schemas.openxmlformats.org/officeDocument/2006/relationships/hyperlink" Target="https://hi.wikipedia.org/wiki/%E0%A4%A6%E0%A4%95%E0%A5%8D%E0%A4%B7%E0%A4%BF%E0%A4%A3_%E0%A4%95%E0%A5%8B%E0%A4%B0%E0%A4%BF%E0%A4%AF%E0%A4%BE" TargetMode="External"/><Relationship Id="rId3" Type="http://schemas.openxmlformats.org/officeDocument/2006/relationships/hyperlink" Target="https://hi.wikipedia.org/wiki/%E0%A4%AE%E0%A4%82%E0%A4%97%E0%A5%8B%E0%A4%B2%E0%A4%BF%E0%A4%AF%E0%A4%BE" TargetMode="External"/><Relationship Id="rId7" Type="http://schemas.openxmlformats.org/officeDocument/2006/relationships/hyperlink" Target="https://hi.wikipedia.org/wiki/%E0%A4%AE%E0%A5%8D%E0%A4%AF%E0%A4%BE%E0%A4%A8%E0%A5%8D%E0%A4%AE%E0%A4%BE%E0%A4%B0" TargetMode="External"/><Relationship Id="rId12" Type="http://schemas.openxmlformats.org/officeDocument/2006/relationships/hyperlink" Target="https://hi.wikipedia.org/wiki/%E0%A4%AA%E0%A4%BE%E0%A4%95%E0%A4%BF%E0%A4%B8%E0%A5%8D%E0%A4%A4%E0%A4%BE%E0%A4%A8" TargetMode="External"/><Relationship Id="rId17" Type="http://schemas.openxmlformats.org/officeDocument/2006/relationships/hyperlink" Target="https://hi.wikipedia.org/wiki/%E0%A4%9C%E0%A4%BE%E0%A4%AA%E0%A4%BE%E0%A4%A8" TargetMode="External"/><Relationship Id="rId2" Type="http://schemas.openxmlformats.org/officeDocument/2006/relationships/hyperlink" Target="https://hi.wikipedia.org/wiki/%E0%A4%B0%E0%A5%82%E0%A4%B8" TargetMode="External"/><Relationship Id="rId16" Type="http://schemas.openxmlformats.org/officeDocument/2006/relationships/hyperlink" Target="https://hi.wikipedia.org/wiki/%E0%A4%95%E0%A4%9C%E0%A4%BC%E0%A4%BE%E0%A4%96%E0%A4%BC%E0%A4%BF%E0%A4%B8%E0%A5%8D%E0%A4%A4%E0%A4%BE%E0%A4%A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i.wikipedia.org/wiki/%E0%A4%B2%E0%A4%BE%E0%A4%93%E0%A4%B8" TargetMode="External"/><Relationship Id="rId11" Type="http://schemas.openxmlformats.org/officeDocument/2006/relationships/hyperlink" Target="https://hi.wikipedia.org/wiki/%E0%A4%A4%E0%A4%BF%E0%A4%AC%E0%A4%A4_%E0%A4%A6%E0%A5%87%E0%A4%B6" TargetMode="External"/><Relationship Id="rId5" Type="http://schemas.openxmlformats.org/officeDocument/2006/relationships/hyperlink" Target="https://hi.wikipedia.org/wiki/%E0%A4%B5%E0%A4%BF%E0%A4%AF%E0%A4%A4%E0%A4%A8%E0%A4%BE%E0%A4%AE" TargetMode="External"/><Relationship Id="rId15" Type="http://schemas.openxmlformats.org/officeDocument/2006/relationships/hyperlink" Target="https://hi.wikipedia.org/wiki/%E0%A4%95%E0%A4%BF%E0%A4%B0%E0%A5%8D%E0%A4%97%E0%A4%BF%E0%A4%B8%E0%A5%8D%E0%A4%A4%E0%A4%BE%E0%A4%A8" TargetMode="External"/><Relationship Id="rId10" Type="http://schemas.openxmlformats.org/officeDocument/2006/relationships/hyperlink" Target="https://hi.wikipedia.org/wiki/%E0%A4%A8%E0%A5%87%E0%A4%AA%E0%A4%BE%E0%A4%B2" TargetMode="External"/><Relationship Id="rId4" Type="http://schemas.openxmlformats.org/officeDocument/2006/relationships/hyperlink" Target="https://hi.wikipedia.org/wiki/%E0%A4%89%E0%A4%A4%E0%A5%8D%E0%A4%A4%E0%A4%B0_%E0%A4%95%E0%A5%8B%E0%A4%B0%E0%A4%BF%E0%A4%AF%E0%A4%BE" TargetMode="External"/><Relationship Id="rId9" Type="http://schemas.openxmlformats.org/officeDocument/2006/relationships/hyperlink" Target="https://hi.wikipedia.org/wiki/%E0%A4%AD%E0%A5%82%E0%A4%9F%E0%A4%BE%E0%A4%A8" TargetMode="External"/><Relationship Id="rId14" Type="http://schemas.openxmlformats.org/officeDocument/2006/relationships/hyperlink" Target="https://hi.wikipedia.org/wiki/%E0%A4%A4%E0%A4%BE%E0%A4%9C%E0%A4%BF%E0%A4%95%E0%A4%BF%E0%A4%B8%E0%A5%8D%E0%A4%A4%E0%A4%BE%E0%A4%A8" TargetMode="Externa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hyperlink" Target="https://hi.wikipedia.org/wiki/%E0%A5%A7%E0%A5%AF%E0%A5%AA%E0%A5%AF" TargetMode="External"/><Relationship Id="rId2" Type="http://schemas.openxmlformats.org/officeDocument/2006/relationships/hyperlink" Target="https://hi.wikipedia.org/wiki/%E0%A5%A7_%E0%A4%85%E0%A4%95%E0%A5%8D%E0%A4%9F%E0%A5%82%E0%A4%AC%E0%A4%B0" TargetMode="External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hyperlink" Target="https://hi.wikipedia.org/wiki/%E0%A4%B8%E0%A4%82%E0%A4%AF%E0%A5%81%E0%A4%95%E0%A5%8D%E0%A4%A4_%E0%A4%B0%E0%A4%BE%E0%A4%B7%E0%A5%8D%E0%A4%9F%E0%A5%8D%E0%A4%B0" TargetMode="External"/><Relationship Id="rId2" Type="http://schemas.openxmlformats.org/officeDocument/2006/relationships/hyperlink" Target="https://hi.wikipedia.org/wiki/%E0%A4%9A%E0%A5%80%E0%A4%A8_%E0%A4%95%E0%A5%80_%E0%A4%85%E0%A4%B0%E0%A5%8D%E0%A4%A5%E0%A4%B5%E0%A5%8D%E0%A4%AF%E0%A4%B5%E0%A4%B8%E0%A5%8D%E0%A4%A5%E0%A4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i.wikipedia.org/wiki/%E0%A4%B8%E0%A5%81%E0%A4%B0%E0%A4%95%E0%A5%8D%E0%A4%B7%E0%A4%BE_%E0%A4%AA%E0%A4%B0%E0%A4%BF%E0%A4%B7%E0%A4%A6" TargetMode="Externa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8" Type="http://schemas.openxmlformats.org/officeDocument/2006/relationships/hyperlink" Target="https://hi.wikipedia.org/wiki/%E0%A4%B6%E0%A5%87%E0%A4%A8%E0%A5%8D%E0%A4%9C%E0%A4%BC%E0%A5%87%E0%A4%A8" TargetMode="External"/><Relationship Id="rId3" Type="http://schemas.openxmlformats.org/officeDocument/2006/relationships/hyperlink" Target="https://hi.wikipedia.org/wiki/%E0%A4%AA%E0%A4%BE%E0%A4%B0%E0%A4%AE%E0%A5%8D%E0%A4%AA%E0%A4%B0%E0%A4%BF%E0%A4%95_%E0%A4%9A%E0%A5%80%E0%A4%A8%E0%A5%80_%E0%A4%B5%E0%A4%B0%E0%A5%8D%E0%A4%A3" TargetMode="External"/><Relationship Id="rId7" Type="http://schemas.openxmlformats.org/officeDocument/2006/relationships/hyperlink" Target="https://hi.wikipedia.org/wiki/%E0%A4%B9%E0%A4%BE%E0%A4%82%E0%A4%97%E0%A4%95%E0%A4%BE%E0%A4%82%E0%A4%97" TargetMode="External"/><Relationship Id="rId2" Type="http://schemas.openxmlformats.org/officeDocument/2006/relationships/hyperlink" Target="https://hi.wikipedia.org/wiki/%E0%A4%AE%E0%A4%A8%E0%A5%8D%E0%A4%A6%E0%A4%BE%E0%A4%B0%E0%A4%BF%E0%A4%A8_%E0%A4%AD%E0%A4%BE%E0%A4%B7%E0%A4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i.wikipedia.org/wiki/%E0%A4%B6%E0%A4%82%E0%A4%98%E0%A4%BE%E0%A4%88" TargetMode="External"/><Relationship Id="rId5" Type="http://schemas.openxmlformats.org/officeDocument/2006/relationships/hyperlink" Target="https://hi.wikipedia.org/wiki/%E0%A4%AC%E0%A5%80%E0%A4%9C%E0%A4%BF%E0%A4%82%E0%A4%97" TargetMode="External"/><Relationship Id="rId4" Type="http://schemas.openxmlformats.org/officeDocument/2006/relationships/hyperlink" Target="https://hi.wikipedia.org/wiki/%E0%A4%B8%E0%A4%B0%E0%A4%B2%E0%A5%80%E0%A4%95%E0%A5%83%E0%A4%A4_%E0%A4%9A%E0%A5%80%E0%A4%A8%E0%A5%80_%E0%A4%B5%E0%A4%B0%E0%A5%8D%E0%A4%A3" TargetMode="External"/><Relationship Id="rId9" Type="http://schemas.openxmlformats.org/officeDocument/2006/relationships/hyperlink" Target="https://hi.wikipedia.org/wiki/%E0%A4%97%E0%A5%8D%E0%A4%B5%E0%A4%BE%E0%A4%82%E0%A4%97%E0%A4%9D%E0%A5%8B%E0%A4%89" TargetMode="Externa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hyperlink" Target="https://hi.wikipedia.org/wiki/%E0%A4%9A%E0%A5%80%E0%A4%A8" TargetMode="External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hi.wikipedia.org/wiki/%E0%A4%9A%E0%A5%80%E0%A4%A8" TargetMode="External"/><Relationship Id="rId1" Type="http://schemas.openxmlformats.org/officeDocument/2006/relationships/slideLayout" Target="../slideLayouts/slideLayout4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	B. A. 2nd Year (Session 2012-13)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4116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3900" dirty="0" smtClean="0"/>
              <a:t>(Political Science)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3900" dirty="0" smtClean="0"/>
              <a:t>Paper- II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3900" dirty="0" smtClean="0"/>
              <a:t>COMPARATIVE GOVERNMENT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COMPARATIVE GOVERNMENT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900" dirty="0" err="1" smtClean="0">
                <a:latin typeface="Kruti Dev 011" pitchFamily="2" charset="0"/>
              </a:rPr>
              <a:t>rqyukRed</a:t>
            </a:r>
            <a:r>
              <a:rPr lang="en-US" sz="3900" dirty="0" smtClean="0">
                <a:latin typeface="Kruti Dev 011" pitchFamily="2" charset="0"/>
              </a:rPr>
              <a:t> </a:t>
            </a:r>
            <a:r>
              <a:rPr lang="en-US" sz="3900" dirty="0" err="1" smtClean="0">
                <a:latin typeface="Kruti Dev 011" pitchFamily="2" charset="0"/>
              </a:rPr>
              <a:t>ljdkj</a:t>
            </a:r>
            <a:endParaRPr lang="en-US" sz="3900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latin typeface="Kruti Dev 011" panose="00000700000000000000" pitchFamily="2" charset="0"/>
              </a:rPr>
              <a:t>U;k;ikfydk laxBu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400" smtClean="0">
                <a:latin typeface="Kruti Dev 011" panose="00000700000000000000" pitchFamily="2" charset="0"/>
              </a:rPr>
              <a:t>dkmUVh U;k;ky;&amp; 500] nhokuh ekeyks dh lquokbZ</a:t>
            </a:r>
          </a:p>
          <a:p>
            <a:pPr eaLnBrk="1" hangingPunct="1"/>
            <a:r>
              <a:rPr lang="en-US" sz="3400" smtClean="0">
                <a:latin typeface="Kruti Dev 011" panose="00000700000000000000" pitchFamily="2" charset="0"/>
              </a:rPr>
              <a:t>QkStnkjh U;k;ky;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3400" smtClean="0">
                <a:latin typeface="Kruti Dev 011" panose="00000700000000000000" pitchFamily="2" charset="0"/>
              </a:rPr>
              <a:t>	'kkafUr U;k;k/kh'k&amp; 1995 ] 30054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3400" smtClean="0">
                <a:latin typeface="Kruti Dev 011" panose="00000700000000000000" pitchFamily="2" charset="0"/>
              </a:rPr>
              <a:t>	isVh ls'kUl&amp;50 ikS.M ,oa 6 ekg dkjkokl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3400" smtClean="0">
                <a:latin typeface="Kruti Dev 011" panose="00000700000000000000" pitchFamily="2" charset="0"/>
              </a:rPr>
              <a:t>	DokVZj ls'kUl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>
                <a:latin typeface="Kruti Dev 010" pitchFamily="2" charset="0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dkuwu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'</a:t>
            </a:r>
            <a:r>
              <a:rPr lang="en-US" dirty="0" err="1" smtClean="0">
                <a:latin typeface="Kruti Dev 011" pitchFamily="2" charset="0"/>
              </a:rPr>
              <a:t>kklu</a:t>
            </a:r>
            <a:r>
              <a:rPr lang="en-US" dirty="0" smtClean="0">
                <a:latin typeface="Kruti Dev 011" pitchFamily="2" charset="0"/>
              </a:rPr>
              <a:t> ;k </a:t>
            </a:r>
            <a:r>
              <a:rPr lang="en-US" dirty="0" err="1" smtClean="0">
                <a:latin typeface="Kruti Dev 011" pitchFamily="2" charset="0"/>
              </a:rPr>
              <a:t>fof</a:t>
            </a:r>
            <a:r>
              <a:rPr lang="en-US" dirty="0" smtClean="0">
                <a:latin typeface="Kruti Dev 011" pitchFamily="2" charset="0"/>
              </a:rPr>
              <a:t>/k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‘kklu&amp;1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‘kklu dk lapkyu O;fDr dh bPNk ds vuqlkj ugha oju~ fof/k ds vuqlkj fd;k tkrk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fczVsu ds lHkh O;fDr] pkgs mudk in vkSj fLFkfr dqN Hkh D;ksa u gks] ,d gh izdkj dh fof/k ,oa ,d gh izdkj U;k;ky;ksa ds v/khu gSaA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dkuwu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'</a:t>
            </a:r>
            <a:r>
              <a:rPr lang="en-US" dirty="0" err="1" smtClean="0">
                <a:latin typeface="Kruti Dev 011" pitchFamily="2" charset="0"/>
              </a:rPr>
              <a:t>kklu</a:t>
            </a:r>
            <a:r>
              <a:rPr lang="en-US" dirty="0" smtClean="0">
                <a:latin typeface="Kruti Dev 011" pitchFamily="2" charset="0"/>
              </a:rPr>
              <a:t> ;k </a:t>
            </a:r>
            <a:r>
              <a:rPr lang="en-US" dirty="0" err="1" smtClean="0">
                <a:latin typeface="Kruti Dev 011" pitchFamily="2" charset="0"/>
              </a:rPr>
              <a:t>fof</a:t>
            </a:r>
            <a:r>
              <a:rPr lang="en-US" dirty="0" smtClean="0">
                <a:latin typeface="Kruti Dev 011" pitchFamily="2" charset="0"/>
              </a:rPr>
              <a:t>/k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‘kklu&amp;2	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Mk;lh usa fof/k ds ‘kklu dks y{; djds dgk fd&amp; </a:t>
            </a:r>
            <a:r>
              <a:rPr lang="en-US" sz="3600" smtClean="0">
                <a:latin typeface="Kruti Dev 011" panose="00000700000000000000" pitchFamily="2" charset="0"/>
              </a:rPr>
              <a:t>^^ fof/k ds ‘kklu ds vuqlkj izR;sd ljdkjh deZpkjh iz/kkuea=h ls ysdj ,d lkekU; flikgh vkSj dj laxzg djus okys vf/kdkj rd] vius voS/k dk;ksZa ds fy, ns’k ds dkuwu ds izfr mlh izdkj mRrjnk;h gS ]tSls dksbZ vU; lkekU; ukxfjdA**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U;k; O;oLFkk&amp; izeq[k fo'ks"krk,a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11163" eaLnBrk="1" hangingPunct="1"/>
            <a:r>
              <a:rPr lang="en-US" smtClean="0">
                <a:latin typeface="Kruti Dev 011" panose="00000700000000000000" pitchFamily="2" charset="0"/>
              </a:rPr>
              <a:t>fof/k dk 'kklu</a:t>
            </a:r>
          </a:p>
          <a:p>
            <a:pPr marL="411163" eaLnBrk="1" hangingPunct="1"/>
            <a:r>
              <a:rPr lang="en-US" smtClean="0">
                <a:latin typeface="Kruti Dev 011" panose="00000700000000000000" pitchFamily="2" charset="0"/>
              </a:rPr>
              <a:t>dkuwu dk vlafgrkc) #i</a:t>
            </a:r>
          </a:p>
          <a:p>
            <a:pPr marL="411163" eaLnBrk="1" hangingPunct="1"/>
            <a:r>
              <a:rPr lang="en-US" smtClean="0">
                <a:latin typeface="Kruti Dev 011" panose="00000700000000000000" pitchFamily="2" charset="0"/>
              </a:rPr>
              <a:t>nhokuh o QkStnkjh dkuwu dk Hksn</a:t>
            </a:r>
          </a:p>
          <a:p>
            <a:pPr marL="411163" eaLnBrk="1" hangingPunct="1"/>
            <a:r>
              <a:rPr lang="en-US" smtClean="0">
                <a:latin typeface="Kruti Dev 011" panose="00000700000000000000" pitchFamily="2" charset="0"/>
              </a:rPr>
              <a:t>U;k;ikfydk dh Lora=rk</a:t>
            </a:r>
          </a:p>
          <a:p>
            <a:pPr marL="411163"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&amp; laoS/kkfud lq/kkj dkuwu 2005 ls loksZPp U;k;ky; dk izko/kku</a:t>
            </a:r>
          </a:p>
          <a:p>
            <a:pPr marL="411163" eaLnBrk="1" hangingPunct="1"/>
            <a:endParaRPr lang="en-US" sz="4300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U;k; O;oLFkk&amp; izeq[k fo'ks"krk,a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11163" eaLnBrk="1" hangingPunct="1"/>
            <a:r>
              <a:rPr lang="en-US" smtClean="0">
                <a:latin typeface="Kruti Dev 011" panose="00000700000000000000" pitchFamily="2" charset="0"/>
              </a:rPr>
              <a:t>lqO;ofLFkr laxBu </a:t>
            </a:r>
          </a:p>
          <a:p>
            <a:pPr marL="411163" eaLnBrk="1" hangingPunct="1"/>
            <a:r>
              <a:rPr lang="en-US" smtClean="0">
                <a:latin typeface="Kruti Dev 011" panose="00000700000000000000" pitchFamily="2" charset="0"/>
              </a:rPr>
              <a:t>U;kf;d iqujkoyksdu dk vHkko</a:t>
            </a:r>
          </a:p>
          <a:p>
            <a:pPr marL="411163" eaLnBrk="1" hangingPunct="1"/>
            <a:r>
              <a:rPr lang="en-US" smtClean="0">
                <a:latin typeface="Kruti Dev 011" panose="00000700000000000000" pitchFamily="2" charset="0"/>
              </a:rPr>
              <a:t>twjh izFkk&amp; ekuoh; vk/kkj ij 12 yksxksa +}kjk lquokbZ</a:t>
            </a:r>
          </a:p>
          <a:p>
            <a:pPr marL="411163" eaLnBrk="1" hangingPunct="1"/>
            <a:r>
              <a:rPr lang="en-US" smtClean="0">
                <a:latin typeface="Kruti Dev 011" panose="00000700000000000000" pitchFamily="2" charset="0"/>
              </a:rPr>
              <a:t>fu%'kqYd dkuwuh lgk;rk</a:t>
            </a:r>
          </a:p>
          <a:p>
            <a:pPr marL="411163" eaLnBrk="1" hangingPunct="1"/>
            <a:r>
              <a:rPr lang="en-US" smtClean="0">
                <a:latin typeface="Kruti Dev 011" panose="00000700000000000000" pitchFamily="2" charset="0"/>
              </a:rPr>
              <a:t>fodsfUnzr U;k; O;oLFkk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loksZPp U;k;ky;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laoS/kkfud lq/kkj vf/kfu;e }kjk loksZPp U;k;ky; dh LFkkiuk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iwoZ esa ykMZ pkalyj rhuks laLFkkvksa ls lEc) gksrk FkkA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ykMZ pkalyj ek= fof/k ;k U;k;ea=h ds leku FkkA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loksZPp U;k;ky;&amp; xBu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eq[; U;k;k/kh’k ,oa 12 vU; U;k;k/kh’k gksaxsA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1 vDVwcj 2009 ls loksZPp U;k;ky; dk fof/kor xBu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;ksX;rk&amp;</a:t>
            </a:r>
          </a:p>
          <a:p>
            <a:pPr lvl="1" eaLnBrk="1" hangingPunct="1"/>
            <a:r>
              <a:rPr lang="en-US" smtClean="0">
                <a:latin typeface="Kruti Dev 011" panose="00000700000000000000" pitchFamily="2" charset="0"/>
              </a:rPr>
              <a:t>p;u vk;ksx dh vuqla’kk ls ykMZ pkalyj iz/kkuea=h dks izzsf"kr djrk gSA</a:t>
            </a:r>
          </a:p>
          <a:p>
            <a:pPr lvl="1" eaLnBrk="1" hangingPunct="1"/>
            <a:r>
              <a:rPr lang="en-US" smtClean="0">
                <a:latin typeface="Kruti Dev 011" panose="00000700000000000000" pitchFamily="2" charset="0"/>
              </a:rPr>
              <a:t>LkezkKh fu;qfDr djrh gSaA</a:t>
            </a:r>
          </a:p>
          <a:p>
            <a:pPr eaLnBrk="1" hangingPunct="1"/>
            <a:endParaRPr lang="en-US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loksZPp U;k;ky;&amp; {ks=kf/kdkj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vihyh; U;k;ky;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vfHkys[k U;k;ky;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ykMZ lHkk ds lHkh vf/kdkj loksZPp U;k;ky; dksA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U;kf;d fu;qfDr ;k vkpj.k vEcqM~leSu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laoS/kkfud lq/kkj vf/kfu;e esa in dh LFkkiuk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5 ls 10 o"kZ dk dk;Zdky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lquokbZ djus dk vf/kdkj fdUrq n.M nsus dk vf/kdkj ughaA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ykMZ pkalyj ;k U;kf;d fu;qfDr vk;ksx dks dk;Zokgh dh vuqla’kk dj ldrk gSA</a:t>
            </a:r>
          </a:p>
          <a:p>
            <a:pPr eaLnBrk="1" hangingPunct="1"/>
            <a:endParaRPr lang="en-US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Unit- I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282575" eaLnBrk="1" hangingPunct="1">
              <a:buFont typeface="Arial" charset="0"/>
              <a:buNone/>
              <a:defRPr/>
            </a:pPr>
            <a:r>
              <a:rPr lang="en-US" sz="3600" dirty="0" err="1" smtClean="0">
                <a:latin typeface="Kruti Dev 011" pitchFamily="2" charset="0"/>
              </a:rPr>
              <a:t>nyh</a:t>
            </a:r>
            <a:r>
              <a:rPr lang="en-US" sz="3600" dirty="0" smtClean="0">
                <a:latin typeface="Kruti Dev 011" pitchFamily="2" charset="0"/>
              </a:rPr>
              <a:t>; </a:t>
            </a:r>
            <a:r>
              <a:rPr lang="en-US" sz="3600" dirty="0" err="1" smtClean="0">
                <a:latin typeface="Kruti Dev 011" pitchFamily="2" charset="0"/>
              </a:rPr>
              <a:t>iz.kkyh</a:t>
            </a:r>
            <a:endParaRPr lang="en-US" sz="3600" dirty="0" smtClean="0">
              <a:latin typeface="Kruti Dev 011" pitchFamily="2" charset="0"/>
            </a:endParaRPr>
          </a:p>
          <a:p>
            <a:pPr lvl="1" indent="-282575" eaLnBrk="1" hangingPunct="1">
              <a:buFont typeface="Arial" charset="0"/>
              <a:buNone/>
              <a:defRPr/>
            </a:pPr>
            <a:r>
              <a:rPr lang="en-US" sz="3200" dirty="0" smtClean="0"/>
              <a:t>The Party System</a:t>
            </a:r>
            <a:r>
              <a:rPr lang="en-US" sz="36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fo’o dk ekufp=</a:t>
            </a:r>
          </a:p>
        </p:txBody>
      </p:sp>
      <p:pic>
        <p:nvPicPr>
          <p:cNvPr id="23555" name="Content Placeholder 3" descr="world ma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8077200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200" smtClean="0">
                <a:latin typeface="Kruti Dev 011" panose="00000700000000000000" pitchFamily="2" charset="0"/>
              </a:rPr>
              <a:t>ny iz.kkyh&amp;egRo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900" smtClean="0">
                <a:latin typeface="Kruti Dev 011" panose="00000700000000000000" pitchFamily="2" charset="0"/>
              </a:rPr>
              <a:t>yksdra= es fuokZfpr izfrfuf/k;ksa ls 'kklu lapkyu</a:t>
            </a:r>
          </a:p>
          <a:p>
            <a:pPr eaLnBrk="1" hangingPunct="1"/>
            <a:r>
              <a:rPr lang="en-US" sz="3900" smtClean="0">
                <a:latin typeface="Kruti Dev 011" panose="00000700000000000000" pitchFamily="2" charset="0"/>
              </a:rPr>
              <a:t>izfrfuf/k;ks dk p;u pqukoh izfdz;k ls</a:t>
            </a:r>
          </a:p>
          <a:p>
            <a:pPr eaLnBrk="1" hangingPunct="1"/>
            <a:r>
              <a:rPr lang="en-US" sz="3900" smtClean="0">
                <a:latin typeface="Kruti Dev 011" panose="00000700000000000000" pitchFamily="2" charset="0"/>
              </a:rPr>
              <a:t>jktuhfrd ny dh egRoiw.kZ Hkkxhnkjh</a:t>
            </a:r>
          </a:p>
          <a:p>
            <a:pPr eaLnBrk="1" hangingPunct="1"/>
            <a:r>
              <a:rPr lang="en-US" sz="3900" smtClean="0">
                <a:latin typeface="Kruti Dev 011" panose="00000700000000000000" pitchFamily="2" charset="0"/>
              </a:rPr>
              <a:t>yksdra= ,oa jktuhfrd ny esa egRoiw.kZ lEcU/k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latin typeface="Kruti Dev 011" panose="00000700000000000000" pitchFamily="2" charset="0"/>
              </a:rPr>
              <a:t>fczfV'k nyh; O;oLFkk&amp; izeq[k y{k.k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300" smtClean="0">
                <a:latin typeface="Kruti Dev 011" panose="00000700000000000000" pitchFamily="2" charset="0"/>
              </a:rPr>
              <a:t>nks&amp;nyh; O;oLFkk</a:t>
            </a:r>
          </a:p>
          <a:p>
            <a:pPr eaLnBrk="1" hangingPunct="1"/>
            <a:r>
              <a:rPr lang="en-US" sz="4300" smtClean="0">
                <a:latin typeface="Kruti Dev 011" panose="00000700000000000000" pitchFamily="2" charset="0"/>
              </a:rPr>
              <a:t>yscj ikVhZ ,oa dUtosZfVo ikVhZ</a:t>
            </a:r>
          </a:p>
          <a:p>
            <a:pPr eaLnBrk="1" hangingPunct="1"/>
            <a:r>
              <a:rPr lang="en-US" sz="4300" smtClean="0">
                <a:latin typeface="Kruti Dev 011" panose="00000700000000000000" pitchFamily="2" charset="0"/>
              </a:rPr>
              <a:t>lqlaxfBr ,oa vuq'kkflr</a:t>
            </a:r>
          </a:p>
          <a:p>
            <a:pPr eaLnBrk="1" hangingPunct="1"/>
            <a:r>
              <a:rPr lang="en-US" sz="4300" smtClean="0">
                <a:latin typeface="Kruti Dev 011" panose="00000700000000000000" pitchFamily="2" charset="0"/>
              </a:rPr>
              <a:t>mxzoknh fopkj/kkjk esa vkLFkk ugha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200" smtClean="0">
                <a:latin typeface="Kruti Dev 011" panose="00000700000000000000" pitchFamily="2" charset="0"/>
              </a:rPr>
              <a:t>dUtosZfVo ikVhZ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300" smtClean="0">
                <a:latin typeface="Kruti Dev 011" panose="00000700000000000000" pitchFamily="2" charset="0"/>
              </a:rPr>
              <a:t>#f&lt;+oknh ,oa rhoz ifjorZu dh fojks/kh</a:t>
            </a:r>
          </a:p>
          <a:p>
            <a:pPr eaLnBrk="1" hangingPunct="1"/>
            <a:r>
              <a:rPr lang="en-US" sz="4300" smtClean="0">
                <a:latin typeface="Kruti Dev 011" panose="00000700000000000000" pitchFamily="2" charset="0"/>
              </a:rPr>
              <a:t>iqjkuh O;oLFkk ds leFkZd</a:t>
            </a:r>
          </a:p>
          <a:p>
            <a:pPr eaLnBrk="1" hangingPunct="1"/>
            <a:r>
              <a:rPr lang="en-US" sz="4300" smtClean="0">
                <a:latin typeface="Kruti Dev 011" panose="00000700000000000000" pitchFamily="2" charset="0"/>
              </a:rPr>
              <a:t>/kuh ,oa ppZ dk leFkZu</a:t>
            </a:r>
          </a:p>
          <a:p>
            <a:pPr eaLnBrk="1" hangingPunct="1"/>
            <a:r>
              <a:rPr lang="en-US" sz="4300" smtClean="0">
                <a:latin typeface="Kruti Dev 011" panose="00000700000000000000" pitchFamily="2" charset="0"/>
              </a:rPr>
              <a:t>v/khu {ks=ksa dh eqfDr dh fojks/kh</a:t>
            </a:r>
          </a:p>
          <a:p>
            <a:pPr eaLnBrk="1" hangingPunct="1"/>
            <a:endParaRPr lang="en-US" sz="4300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900" smtClean="0">
                <a:latin typeface="Kruti Dev 011" panose="00000700000000000000" pitchFamily="2" charset="0"/>
              </a:rPr>
              <a:t>yscj ikVhZ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900" smtClean="0">
                <a:latin typeface="Kruti Dev 011" panose="00000700000000000000" pitchFamily="2" charset="0"/>
              </a:rPr>
              <a:t>Jela?kks dk leFkZu</a:t>
            </a:r>
          </a:p>
          <a:p>
            <a:pPr eaLnBrk="1" hangingPunct="1"/>
            <a:r>
              <a:rPr lang="en-US" sz="3900" smtClean="0">
                <a:latin typeface="Kruti Dev 011" panose="00000700000000000000" pitchFamily="2" charset="0"/>
              </a:rPr>
              <a:t>e/;e oxZ ,oa tulk/kkj.k dk leFkZu</a:t>
            </a:r>
          </a:p>
          <a:p>
            <a:pPr eaLnBrk="1" hangingPunct="1"/>
            <a:r>
              <a:rPr lang="en-US" sz="3900" smtClean="0">
                <a:latin typeface="Kruti Dev 011" panose="00000700000000000000" pitchFamily="2" charset="0"/>
              </a:rPr>
              <a:t>v/khu ns'kksa dh Lora=rk dh fgek;rh</a:t>
            </a:r>
          </a:p>
          <a:p>
            <a:pPr eaLnBrk="1" hangingPunct="1"/>
            <a:r>
              <a:rPr lang="en-US" sz="3900" smtClean="0">
                <a:latin typeface="Kruti Dev 011" panose="00000700000000000000" pitchFamily="2" charset="0"/>
              </a:rPr>
              <a:t>dY;k.kdkjh jkT; dh leFkZd</a:t>
            </a:r>
          </a:p>
          <a:p>
            <a:pPr eaLnBrk="1" hangingPunct="1"/>
            <a:r>
              <a:rPr lang="en-US" sz="3900" smtClean="0">
                <a:latin typeface="Kruti Dev 011" panose="00000700000000000000" pitchFamily="2" charset="0"/>
              </a:rPr>
              <a:t>fu;ksftr vFkZO;oLFkk</a:t>
            </a:r>
          </a:p>
          <a:p>
            <a:pPr eaLnBrk="1" hangingPunct="1"/>
            <a:r>
              <a:rPr lang="en-US" sz="3900" smtClean="0">
                <a:latin typeface="Kruti Dev 011" panose="00000700000000000000" pitchFamily="2" charset="0"/>
              </a:rPr>
              <a:t>lekurk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I-1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err="1" smtClean="0">
                <a:latin typeface="Kruti Dev 011" pitchFamily="2" charset="0"/>
              </a:rPr>
              <a:t>xzsV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fczVsu</a:t>
            </a:r>
            <a:endParaRPr lang="en-US" dirty="0" smtClean="0">
              <a:latin typeface="Kruti Dev 011" pitchFamily="2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United Kingdom</a:t>
            </a:r>
            <a:r>
              <a:rPr lang="en-US" dirty="0" smtClean="0">
                <a:latin typeface="Kruti Dev 011" pitchFamily="2" charset="0"/>
              </a:rPr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err="1" smtClean="0">
                <a:latin typeface="Kruti Dev 011" pitchFamily="2" charset="0"/>
              </a:rPr>
              <a:t>lkekU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fo'ks"krk,a</a:t>
            </a:r>
            <a:endParaRPr lang="en-US" dirty="0" smtClean="0">
              <a:latin typeface="Kruti Dev 011" pitchFamily="2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smtClean="0"/>
              <a:t>General Features</a:t>
            </a:r>
            <a:r>
              <a:rPr lang="en-US" dirty="0" smtClean="0">
                <a:latin typeface="Kruti Dev 011" pitchFamily="2" charset="0"/>
              </a:rPr>
              <a:t>		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err="1" smtClean="0">
                <a:latin typeface="Kruti Dev 011" pitchFamily="2" charset="0"/>
              </a:rPr>
              <a:t>laoS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kkfud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ijEijk</a:t>
            </a:r>
            <a:r>
              <a:rPr lang="en-US" dirty="0" smtClean="0">
                <a:latin typeface="Kruti Dev 011" pitchFamily="2" charset="0"/>
              </a:rPr>
              <a:t>,¡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Constitutional Conventions</a:t>
            </a:r>
            <a:r>
              <a:rPr lang="en-US" dirty="0" smtClean="0">
                <a:latin typeface="Kruti Dev 011" pitchFamily="2" charset="0"/>
              </a:rPr>
              <a:t>		</a:t>
            </a:r>
            <a:endParaRPr lang="en-US" dirty="0" smtClean="0"/>
          </a:p>
          <a:p>
            <a:pPr indent="-282575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 smtClean="0">
                <a:latin typeface="Kruti Dev 011" pitchFamily="2" charset="0"/>
              </a:rPr>
              <a:t>jkteqdqV</a:t>
            </a:r>
            <a:endParaRPr lang="en-US" dirty="0" smtClean="0">
              <a:latin typeface="Kruti Dev 011" pitchFamily="2" charset="0"/>
            </a:endParaRPr>
          </a:p>
          <a:p>
            <a:pPr lvl="1" indent="-282575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dirty="0" smtClean="0"/>
              <a:t>The Crown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I-2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282575" eaLnBrk="1" hangingPunct="1"/>
            <a:r>
              <a:rPr lang="en-US" sz="2800" smtClean="0">
                <a:latin typeface="Kruti Dev 011" panose="00000700000000000000" pitchFamily="2" charset="0"/>
              </a:rPr>
              <a:t>Lakln</a:t>
            </a:r>
            <a:endParaRPr lang="en-US" sz="2800" smtClean="0"/>
          </a:p>
          <a:p>
            <a:pPr lvl="1" indent="-282575" eaLnBrk="1" hangingPunct="1"/>
            <a:r>
              <a:rPr lang="en-US" sz="2400" smtClean="0"/>
              <a:t> Parliament</a:t>
            </a:r>
          </a:p>
          <a:p>
            <a:pPr indent="-282575" eaLnBrk="1" hangingPunct="1"/>
            <a:r>
              <a:rPr lang="en-US" sz="2800" smtClean="0">
                <a:latin typeface="Kruti Dev 011" panose="00000700000000000000" pitchFamily="2" charset="0"/>
              </a:rPr>
              <a:t>eaf=e.Myh; iz.kkyh</a:t>
            </a:r>
          </a:p>
          <a:p>
            <a:pPr lvl="1" indent="-282575" eaLnBrk="1" hangingPunct="1"/>
            <a:r>
              <a:rPr lang="en-US" sz="2400" smtClean="0"/>
              <a:t>Cabinet System</a:t>
            </a:r>
          </a:p>
          <a:p>
            <a:pPr indent="-282575" eaLnBrk="1" hangingPunct="1"/>
            <a:r>
              <a:rPr lang="en-US" sz="2800" smtClean="0"/>
              <a:t> </a:t>
            </a:r>
            <a:r>
              <a:rPr lang="en-US" sz="2800" smtClean="0">
                <a:latin typeface="Kruti Dev 011" panose="00000700000000000000" pitchFamily="2" charset="0"/>
              </a:rPr>
              <a:t>dkuwu dk 'kklu</a:t>
            </a:r>
          </a:p>
          <a:p>
            <a:pPr lvl="1" indent="-282575" eaLnBrk="1" hangingPunct="1"/>
            <a:r>
              <a:rPr lang="en-US" sz="2400" smtClean="0"/>
              <a:t>The Rule of Law </a:t>
            </a:r>
          </a:p>
          <a:p>
            <a:pPr indent="-282575" eaLnBrk="1" hangingPunct="1"/>
            <a:r>
              <a:rPr lang="en-US" sz="2800" smtClean="0">
                <a:latin typeface="Kruti Dev 011" panose="00000700000000000000" pitchFamily="2" charset="0"/>
              </a:rPr>
              <a:t>U;kf;d O;oLFkk</a:t>
            </a:r>
          </a:p>
          <a:p>
            <a:pPr lvl="1" indent="-282575" eaLnBrk="1" hangingPunct="1"/>
            <a:r>
              <a:rPr lang="en-US" sz="2400" smtClean="0"/>
              <a:t>Judicial System</a:t>
            </a:r>
          </a:p>
          <a:p>
            <a:pPr indent="-282575" eaLnBrk="1" hangingPunct="1"/>
            <a:r>
              <a:rPr lang="en-US" sz="2800" smtClean="0"/>
              <a:t> </a:t>
            </a:r>
            <a:r>
              <a:rPr lang="en-US" sz="2800" smtClean="0">
                <a:latin typeface="Kruti Dev 011" panose="00000700000000000000" pitchFamily="2" charset="0"/>
              </a:rPr>
              <a:t>nyh; iz.kkyh</a:t>
            </a:r>
          </a:p>
          <a:p>
            <a:pPr lvl="1" indent="-282575" eaLnBrk="1" hangingPunct="1"/>
            <a:r>
              <a:rPr lang="en-US" sz="2400" smtClean="0"/>
              <a:t>The Party System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Unit II U.S.A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>
                <a:latin typeface="Kruti Dev 011" pitchFamily="2" charset="0"/>
              </a:rPr>
              <a:t>la;qDr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jkT</a:t>
            </a:r>
            <a:r>
              <a:rPr lang="en-US" sz="3600" dirty="0" smtClean="0">
                <a:latin typeface="Kruti Dev 011" pitchFamily="2" charset="0"/>
              </a:rPr>
              <a:t>; </a:t>
            </a:r>
            <a:r>
              <a:rPr lang="en-US" sz="3600" dirty="0" err="1" smtClean="0">
                <a:latin typeface="Kruti Dev 011" pitchFamily="2" charset="0"/>
              </a:rPr>
              <a:t>vesfjdk</a:t>
            </a:r>
            <a:r>
              <a:rPr lang="en-US" sz="3600" dirty="0" smtClean="0">
                <a:latin typeface="Kruti Dev 011" pitchFamily="2" charset="0"/>
              </a:rPr>
              <a:t>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3200" dirty="0" smtClean="0"/>
              <a:t>United States of America 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la;qDr jkT; vesfjdk</a:t>
            </a:r>
          </a:p>
        </p:txBody>
      </p:sp>
      <p:sp>
        <p:nvSpPr>
          <p:cNvPr id="132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50 jkT; ] ,d QsMjy fMfLVªDV rFkk ikap izeq[k Lo’kkluh; {ks= vkSj fofHkUu v/khuLFk {ks] lfEefyr gSaA</a:t>
            </a:r>
          </a:p>
          <a:p>
            <a:r>
              <a:rPr lang="en-US" smtClean="0">
                <a:latin typeface="Kruti Dev 011" panose="00000700000000000000" pitchFamily="2" charset="0"/>
              </a:rPr>
              <a:t>jkt/kkuh	 okf’kaxVu Mh0lh</a:t>
            </a:r>
          </a:p>
          <a:p>
            <a:r>
              <a:rPr lang="en-US" smtClean="0">
                <a:latin typeface="Kruti Dev 011" panose="00000700000000000000" pitchFamily="2" charset="0"/>
              </a:rPr>
              <a:t>ekU;rk izkIr Hkk”kk,a vaxzsth] Lisuh</a:t>
            </a:r>
          </a:p>
          <a:p>
            <a:r>
              <a:rPr lang="en-US" smtClean="0">
                <a:latin typeface="Kruti Dev 011" panose="00000700000000000000" pitchFamily="2" charset="0"/>
              </a:rPr>
              <a:t>phu vkSj Hkkjr ds ckn rhljk lcls cM+k ns’k</a:t>
            </a:r>
          </a:p>
          <a:p>
            <a:r>
              <a:rPr lang="en-US" smtClean="0">
                <a:latin typeface="Kruti Dev 011" panose="00000700000000000000" pitchFamily="2" charset="0"/>
              </a:rPr>
              <a:t>2009 dh tula[;k 	30]64]93]000</a:t>
            </a:r>
          </a:p>
          <a:p>
            <a:r>
              <a:rPr lang="en-US" smtClean="0">
                <a:latin typeface="Kruti Dev 011" panose="00000700000000000000" pitchFamily="2" charset="0"/>
              </a:rPr>
              <a:t>{ks=Qy ds vuqlkj pkSFkk lcls cM+k ns’k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fo’o dk ekufp=</a:t>
            </a:r>
          </a:p>
        </p:txBody>
      </p:sp>
      <p:pic>
        <p:nvPicPr>
          <p:cNvPr id="133123" name="Content Placeholder 3" descr="world ma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8077200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34147" name="Picture 2" descr="C:\Users\hp\Desktop\7-8-15\Pol Sc - 2016-17\5-05-2015\AMIRICAN PARLIAMENT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0" y="1985963"/>
            <a:ext cx="6667500" cy="375285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;wjksi dk ekufp=</a:t>
            </a:r>
          </a:p>
        </p:txBody>
      </p:sp>
      <p:pic>
        <p:nvPicPr>
          <p:cNvPr id="24579" name="Picture 2" descr="C:\Users\hp\Desktop\2018-19\B A 2\Europe Ma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138" y="1600200"/>
            <a:ext cx="7451725" cy="4525963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C:\Users\hp\Desktop\12-09-16\Images of Western Rhinkers And Parliament\house of representativ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791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vesfjdh laln</a:t>
            </a:r>
          </a:p>
        </p:txBody>
      </p:sp>
      <p:sp>
        <p:nvSpPr>
          <p:cNvPr id="13517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C:\Users\hp\Desktop\12-09-16\Images of Western Rhinkers And Parliament\house of representativ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16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vesfjdh laln&amp;&gt;kadh</a:t>
            </a:r>
          </a:p>
        </p:txBody>
      </p:sp>
      <p:sp>
        <p:nvSpPr>
          <p:cNvPr id="13619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C:\Users\hp\Desktop\12-09-16\Images of Western Rhinkers And Parliament\house of representativ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324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vesfjdh laln&amp;&gt;kadh</a:t>
            </a:r>
            <a:endParaRPr lang="en-US" smtClean="0"/>
          </a:p>
        </p:txBody>
      </p:sp>
      <p:sp>
        <p:nvSpPr>
          <p:cNvPr id="137220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www.wallpaperama.com/post-images/forums/201401/22-p1592-50-states-usa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381000"/>
            <a:ext cx="94297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39267" name="Picture 2" descr="C:\Users\hp\Desktop\7-8-15\Pol Sc - 2016-17\5-05-2015\AMIRICAN PARLIAMENT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40291" name="Picture 2" descr="C:\Users\hp\Desktop\7-8-15\Pol Sc - 2016-17\5-05-2015\AMIRICAN PARLIAM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2433638"/>
            <a:ext cx="4286250" cy="28575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Unit II U.S.A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4000" dirty="0" err="1" smtClean="0">
                <a:latin typeface="Kruti Dev 011" pitchFamily="2" charset="0"/>
              </a:rPr>
              <a:t>lkekU</a:t>
            </a:r>
            <a:r>
              <a:rPr lang="en-US" sz="4000" dirty="0" smtClean="0">
                <a:latin typeface="Kruti Dev 011" pitchFamily="2" charset="0"/>
              </a:rPr>
              <a:t>; </a:t>
            </a:r>
            <a:r>
              <a:rPr lang="en-US" sz="4000" dirty="0" err="1" smtClean="0">
                <a:latin typeface="Kruti Dev 011" pitchFamily="2" charset="0"/>
              </a:rPr>
              <a:t>fo'ks"krk,a</a:t>
            </a:r>
            <a:r>
              <a:rPr lang="en-US" sz="4000" dirty="0" smtClean="0">
                <a:latin typeface="Kruti Dev 011" pitchFamily="2" charset="0"/>
              </a:rPr>
              <a:t>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3600" dirty="0" smtClean="0"/>
              <a:t>General Features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vesfjdh lafo/kku dh izeq[k fo'ks”krk,a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Kruti Dev 011" panose="00000700000000000000" pitchFamily="2" charset="0"/>
              </a:rPr>
              <a:t>fufeZr ,oa fyf[kr lafo/kku</a:t>
            </a:r>
          </a:p>
          <a:p>
            <a:pPr eaLnBrk="1" hangingPunct="1"/>
            <a:r>
              <a:rPr lang="en-US" sz="4000" smtClean="0">
                <a:latin typeface="Kruti Dev 011" panose="00000700000000000000" pitchFamily="2" charset="0"/>
              </a:rPr>
              <a:t>lokZf/kd laf{kIr lafo/kku</a:t>
            </a:r>
          </a:p>
          <a:p>
            <a:pPr eaLnBrk="1" hangingPunct="1"/>
            <a:r>
              <a:rPr lang="en-US" sz="4000" smtClean="0">
                <a:latin typeface="Kruti Dev 011" panose="00000700000000000000" pitchFamily="2" charset="0"/>
              </a:rPr>
              <a:t>x.kraa= dh LFkkiuk</a:t>
            </a:r>
          </a:p>
          <a:p>
            <a:pPr eaLnBrk="1" hangingPunct="1"/>
            <a:r>
              <a:rPr lang="en-US" sz="4000" smtClean="0">
                <a:latin typeface="Kruti Dev 011" panose="00000700000000000000" pitchFamily="2" charset="0"/>
              </a:rPr>
              <a:t>v/;{kkRed x.kra=</a:t>
            </a:r>
          </a:p>
          <a:p>
            <a:pPr eaLnBrk="1" hangingPunct="1"/>
            <a:r>
              <a:rPr lang="en-US" sz="4000" smtClean="0">
                <a:latin typeface="Kruti Dev 011" panose="00000700000000000000" pitchFamily="2" charset="0"/>
              </a:rPr>
              <a:t>dBksj lafo/kku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vesfjdh lafo/kku dh izeq[k fo'ks”krk,a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400" smtClean="0">
                <a:latin typeface="Kruti Dev 011" panose="00000700000000000000" pitchFamily="2" charset="0"/>
              </a:rPr>
              <a:t>'kfDr i`FkDdj.k</a:t>
            </a:r>
          </a:p>
          <a:p>
            <a:pPr eaLnBrk="1" hangingPunct="1"/>
            <a:r>
              <a:rPr lang="en-US" sz="4400" smtClean="0">
                <a:latin typeface="Kruti Dev 011" panose="00000700000000000000" pitchFamily="2" charset="0"/>
              </a:rPr>
              <a:t>la?kh; O;oLFkk</a:t>
            </a:r>
          </a:p>
          <a:p>
            <a:pPr eaLnBrk="1" hangingPunct="1"/>
            <a:r>
              <a:rPr lang="en-US" sz="4400" smtClean="0">
                <a:latin typeface="Kruti Dev 011" panose="00000700000000000000" pitchFamily="2" charset="0"/>
              </a:rPr>
              <a:t>U;kf;d loksZPprk</a:t>
            </a:r>
          </a:p>
          <a:p>
            <a:pPr eaLnBrk="1" hangingPunct="1"/>
            <a:endParaRPr lang="en-US" sz="5100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Unit II U.S.A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>
                <a:latin typeface="Kruti Dev 011" pitchFamily="2" charset="0"/>
              </a:rPr>
              <a:t>la?kokn</a:t>
            </a:r>
            <a:endParaRPr lang="en-US" sz="3600" dirty="0" smtClean="0">
              <a:latin typeface="Kruti Dev 011" pitchFamily="2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sz="3200" dirty="0" smtClean="0"/>
              <a:t>Federalism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rqyukRed ljdkj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fczVsu</a:t>
            </a:r>
          </a:p>
          <a:p>
            <a:r>
              <a:rPr lang="en-US" smtClean="0">
                <a:latin typeface="Kruti Dev 011" panose="00000700000000000000" pitchFamily="2" charset="0"/>
              </a:rPr>
              <a:t>vesfjdk </a:t>
            </a:r>
          </a:p>
          <a:p>
            <a:r>
              <a:rPr lang="en-US" smtClean="0">
                <a:latin typeface="Kruti Dev 011" panose="00000700000000000000" pitchFamily="2" charset="0"/>
              </a:rPr>
              <a:t>phu</a:t>
            </a:r>
          </a:p>
          <a:p>
            <a:r>
              <a:rPr lang="en-US" smtClean="0">
                <a:latin typeface="Kruti Dev 011" panose="00000700000000000000" pitchFamily="2" charset="0"/>
              </a:rPr>
              <a:t>fLoV~tjyS.M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la?k dh ifjHkk”kk </a:t>
            </a:r>
          </a:p>
        </p:txBody>
      </p:sp>
      <p:sp>
        <p:nvSpPr>
          <p:cNvPr id="145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Kruti Dev 011" panose="00000700000000000000" pitchFamily="2" charset="0"/>
              </a:rPr>
              <a:t>la?k ,d ,slh ‘kklu iz.kkyh gS ftlesa dsUnzh; rFkk LFkkuh; ljdkjsa ,d gh izHkqRo ‘kfDr ds v/khu gksrh gSaA ;s ljdkjsa vius vius {ks= esa ftls lafo/kku vFkok la?k dk dksbZ dkuwu fuf’pr djrk gS] loksZPp gksrh gS] la?k ljdkj tSlk fd izk;% dg fn;k tkrk gS] vdsyh dsUnzh; ljdkj ugha gksrh gS] oju~ og dsUnzh; vkSj LFkkuh; ljdkjksa dks feykdj curh gSA LFkkuh; ljdkjsa mlh izdkj la?k dk Hkkx gSa ftl izdkj dsUnzh; ljdkjA os dsUnz }kjk fufeZr vFkok fu;af=r ugha gksrhaA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 smtClean="0">
                <a:latin typeface="Kruti Dev 011" panose="00000700000000000000" pitchFamily="2" charset="0"/>
              </a:rPr>
              <a:t>							</a:t>
            </a:r>
            <a:r>
              <a:rPr lang="en-US" smtClean="0">
                <a:latin typeface="Kruti Dev 011" panose="00000700000000000000" pitchFamily="2" charset="0"/>
              </a:rPr>
              <a:t>&amp; Mk0 xkuZj</a:t>
            </a:r>
            <a:endParaRPr lang="en-US" sz="2800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vesfjdh la?kh; O;oLFkk dh fo’ks”krk,a </a:t>
            </a:r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la?kh; O;oLFkk dks fo‘o esa loZizFke vesfjdk esa gh bls viuk;k x;kA</a:t>
            </a:r>
          </a:p>
          <a:p>
            <a:r>
              <a:rPr lang="en-US" smtClean="0">
                <a:latin typeface="Kruti Dev 011" panose="00000700000000000000" pitchFamily="2" charset="0"/>
              </a:rPr>
              <a:t>13 jkT;ksa us ckgjh nckoksa dks lQyrkiwoZd lkeuk fd;kA</a:t>
            </a:r>
          </a:p>
          <a:p>
            <a:r>
              <a:rPr lang="en-US" smtClean="0">
                <a:latin typeface="Kruti Dev 011" panose="00000700000000000000" pitchFamily="2" charset="0"/>
              </a:rPr>
              <a:t>vesfjdh la?kh; O;oLFkk esa ‘kfDr;ksa dk foHkktu] izHkqRo ‘kfDr dk nksgjk iz;ksx] vo’ks”k ,oa x.kuk ds fl}kUr ls jkT;kssa dks vo’ks”k ‘kfDr;ka nh x;ha gSaA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vesfjdh la?kh; O;oLFkk dh fo’ks”krk,a </a:t>
            </a:r>
          </a:p>
        </p:txBody>
      </p:sp>
      <p:sp>
        <p:nvSpPr>
          <p:cNvPr id="147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dsUnz ,oa jkT; ds fy, mu fo”k;ksa dh lwph lafo/kku esa nh x;h gS ftu ij os dk;Z ugha dj ldrh gSaA bUgs fuf”k) ‘kfDr;ka dgk tkrk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lafo/kku dh loksZPprk] U;k;ikfydk dh loksZPprk] nksgjh ukxfjdrk] la?kh; O;oLFkkfidk ds f}rh; lnu esa leku izfrfuf/kRo vkfn la?kh; rRo ‘kkfey fd;s x;s gSaA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fufgr ‘kfDr;ksa dk fl)kUr</a:t>
            </a: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bl fl)kUr ds vUrxZr la?kh; ljdkj us vusd ,slh ‘kfDr;ka izkIr dj yh gSa tks lafo/kku }kjk ewy ‘kfDr;ksa dks iwjk djus ds fy, vko’;d gSA </a:t>
            </a:r>
          </a:p>
          <a:p>
            <a:r>
              <a:rPr lang="en-US" smtClean="0">
                <a:latin typeface="Kruti Dev 011" panose="00000700000000000000" pitchFamily="2" charset="0"/>
              </a:rPr>
              <a:t>;s ‘kfDr;ka dsoy la?k dks gS jkT; dks ugha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loksZPp U;k;ky; ,slh ‘kfDr;ksa dk vfUre fu.kkZ;d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la?kh; dsUnhdj.k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fMekWd ,oa fMekWd ds vuqlkj dsUnzhdj.k dk rkRi;Z f’k[kj ij lRrk dsfUnzr gksus dh izo`fRr ds lkFk fuEu lRrk ls mPp lRrk dks ‘kfDr dk gLrkarj.k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la?kh; dsUnzhdj.k ds mRrjnk;h rRo&amp; HkkSfrd ,oa lkekftd ifjorZu] x`g;q) fufgr ‘kfDr;ksa dk fl)kUr vkSj U;kf;d fu.kZ;] lgk;rk vuqnku] vUrjkZ”Vªh; fLFkfr vkfnA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Unit II U.S.A 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>
                <a:latin typeface="Kruti Dev 011" pitchFamily="2" charset="0"/>
              </a:rPr>
              <a:t>jk”Vªifr</a:t>
            </a:r>
            <a:endParaRPr lang="en-US" sz="3600" dirty="0" smtClean="0">
              <a:latin typeface="Kruti Dev 011" pitchFamily="2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sz="3200" dirty="0" smtClean="0"/>
              <a:t>President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la?kh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dk;Zikfydk</a:t>
            </a:r>
            <a:r>
              <a:rPr lang="en-US" dirty="0" smtClean="0">
                <a:latin typeface="Kruti Dev 011" pitchFamily="2" charset="0"/>
              </a:rPr>
              <a:t>&amp; </a:t>
            </a:r>
            <a:r>
              <a:rPr lang="en-US" dirty="0" err="1" smtClean="0">
                <a:latin typeface="Kruti Dev 011" pitchFamily="2" charset="0"/>
              </a:rPr>
              <a:t>jk”Vªifr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dschusV</a:t>
            </a:r>
            <a:endParaRPr lang="en-US" dirty="0" smtClean="0">
              <a:latin typeface="Kruti Dev 011" pitchFamily="2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vuq0 2 ds vuqlkj ^^ vejhdh la?k dh dk;Zikfydk ‘kfDr ,d jk”Vªifr esa fufgr gksxhA**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vkx ds ‘kCnksa esa ^^ vejhdk dk jk”Vªifr lalkj esa lcls egku ‘kkld gks x;k gSA**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https://en.wikipedia.org/wiki/President_of_the_United_States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vesfjdh la?kh; dk;Zikfydk% jk"Vªifr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jk"Vªifr dk in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vgrkZ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fuokZpu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dk;Zdky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osru HkRrs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mtClean="0">
              <a:latin typeface="Kruti Dev 010" pitchFamily="2" charset="0"/>
            </a:endParaRPr>
          </a:p>
          <a:p>
            <a:pPr eaLnBrk="1" hangingPunct="1"/>
            <a:endParaRPr lang="en-US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jk”Vªifr &amp;;ksX;rk</a:t>
            </a:r>
          </a:p>
        </p:txBody>
      </p:sp>
      <p:sp>
        <p:nvSpPr>
          <p:cNvPr id="16793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mtClean="0">
                <a:latin typeface="Kruti Dev 011" pitchFamily="2" charset="0"/>
              </a:rPr>
              <a:t>vejhdk dk tUetkr ukxfjd gksA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mtClean="0">
                <a:latin typeface="Kruti Dev 011" pitchFamily="2" charset="0"/>
              </a:rPr>
              <a:t>vk;q 35 o”kZ ls de u gksA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mtClean="0">
                <a:latin typeface="Kruti Dev 011" pitchFamily="2" charset="0"/>
              </a:rPr>
              <a:t>la0 jk0 vesfjdk esa de ls de 14 o”kZ rd fuokl fd;k gksA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mtClean="0">
                <a:latin typeface="Kruti Dev 011" pitchFamily="2" charset="0"/>
              </a:rPr>
              <a:t>O;ogkj esa lkoZtfud thou esa izfl) O;fDr gksrk gSA dkaxzsl lnL;] jkT; dk xouZj] cM+s uxj dk es;j] jktnwr] U;k;k/kh’k ;k vlk/kkj.k :i ls izfl) i=dkj gks ldrk gSA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mtClean="0">
                <a:latin typeface="Kruti Dev 011" pitchFamily="2" charset="0"/>
              </a:rPr>
              <a:t> cM+s jkT; dk fuoklh gksrk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jk”Vªifr&amp; osru]mUeqfDr;ka ,oa dk;Zdky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Kruti Dev 011" pitchFamily="2" charset="0"/>
              </a:rPr>
              <a:t>4 </a:t>
            </a:r>
            <a:r>
              <a:rPr lang="en-US" dirty="0" err="1" smtClean="0">
                <a:latin typeface="Kruti Dev 011" pitchFamily="2" charset="0"/>
              </a:rPr>
              <a:t>yk</a:t>
            </a:r>
            <a:r>
              <a:rPr lang="en-US" dirty="0" smtClean="0">
                <a:latin typeface="Kruti Dev 011" pitchFamily="2" charset="0"/>
              </a:rPr>
              <a:t>[k </a:t>
            </a:r>
            <a:r>
              <a:rPr lang="en-US" dirty="0" err="1" smtClean="0">
                <a:latin typeface="Kruti Dev 011" pitchFamily="2" charset="0"/>
              </a:rPr>
              <a:t>Mkyj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okf”kZd</a:t>
            </a:r>
            <a:endParaRPr lang="en-US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vU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lqfo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kk,a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gSA</a:t>
            </a:r>
            <a:endParaRPr lang="en-US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fdlh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Hkh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vijk</a:t>
            </a:r>
            <a:r>
              <a:rPr lang="en-US" dirty="0" smtClean="0">
                <a:latin typeface="Kruti Dev 011" pitchFamily="2" charset="0"/>
              </a:rPr>
              <a:t>/k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fxj¶rkj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ugha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fd;k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tk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ldrk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gSA</a:t>
            </a:r>
            <a:endParaRPr lang="en-US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U;k;ky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lk</a:t>
            </a:r>
            <a:r>
              <a:rPr lang="en-US" dirty="0" smtClean="0">
                <a:latin typeface="Kruti Dev 011" pitchFamily="2" charset="0"/>
              </a:rPr>
              <a:t>{</a:t>
            </a:r>
            <a:r>
              <a:rPr lang="en-US" dirty="0" err="1" smtClean="0">
                <a:latin typeface="Kruti Dev 011" pitchFamily="2" charset="0"/>
              </a:rPr>
              <a:t>kh</a:t>
            </a:r>
            <a:r>
              <a:rPr lang="en-US" dirty="0" smtClean="0">
                <a:latin typeface="Kruti Dev 011" pitchFamily="2" charset="0"/>
              </a:rPr>
              <a:t> ;k </a:t>
            </a:r>
            <a:r>
              <a:rPr lang="en-US" dirty="0" err="1" smtClean="0">
                <a:latin typeface="Kruti Dev 011" pitchFamily="2" charset="0"/>
              </a:rPr>
              <a:t>izfroknh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#</a:t>
            </a:r>
            <a:r>
              <a:rPr lang="en-US" dirty="0" err="1" smtClean="0">
                <a:latin typeface="Kruti Dev 011" pitchFamily="2" charset="0"/>
              </a:rPr>
              <a:t>i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ugha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cqyk;k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tk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ldrk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gSA</a:t>
            </a:r>
            <a:endParaRPr lang="en-US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Kruti Dev 011" pitchFamily="2" charset="0"/>
              </a:rPr>
              <a:t>1951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22 </a:t>
            </a:r>
            <a:r>
              <a:rPr lang="en-US" dirty="0" err="1" smtClean="0">
                <a:latin typeface="Kruti Dev 011" pitchFamily="2" charset="0"/>
              </a:rPr>
              <a:t>osa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la’kks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vuqlkj</a:t>
            </a:r>
            <a:r>
              <a:rPr lang="en-US" dirty="0" smtClean="0">
                <a:latin typeface="Kruti Dev 011" pitchFamily="2" charset="0"/>
              </a:rPr>
              <a:t> ,d </a:t>
            </a:r>
            <a:r>
              <a:rPr lang="en-US" dirty="0" err="1" smtClean="0">
                <a:latin typeface="Kruti Dev 011" pitchFamily="2" charset="0"/>
              </a:rPr>
              <a:t>gh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O;fDr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rhljh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ckj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jk”Vªifr</a:t>
            </a:r>
            <a:r>
              <a:rPr lang="en-US" dirty="0" smtClean="0">
                <a:latin typeface="Kruti Dev 011" pitchFamily="2" charset="0"/>
              </a:rPr>
              <a:t> in </a:t>
            </a:r>
            <a:r>
              <a:rPr lang="en-US" dirty="0" err="1" smtClean="0">
                <a:latin typeface="Kruti Dev 011" pitchFamily="2" charset="0"/>
              </a:rPr>
              <a:t>ij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ugha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pquk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tk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ldrk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gSA</a:t>
            </a:r>
            <a:endParaRPr lang="en-US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ljdkj ds izdkj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lalnh; ‘kklu iz.kkyh</a:t>
            </a:r>
          </a:p>
          <a:p>
            <a:r>
              <a:rPr lang="en-US" smtClean="0">
                <a:latin typeface="Kruti Dev 011" panose="00000700000000000000" pitchFamily="2" charset="0"/>
              </a:rPr>
              <a:t>v/;{kh; ‘kklu iz.kkyh</a:t>
            </a:r>
          </a:p>
          <a:p>
            <a:r>
              <a:rPr lang="en-US" smtClean="0">
                <a:latin typeface="Kruti Dev 011" panose="00000700000000000000" pitchFamily="2" charset="0"/>
              </a:rPr>
              <a:t>phu dh ‘kklu iz.kkyh</a:t>
            </a:r>
          </a:p>
          <a:p>
            <a:pPr lvl="1"/>
            <a:r>
              <a:rPr lang="en-US" smtClean="0">
                <a:latin typeface="Kruti Dev 011" panose="00000700000000000000" pitchFamily="2" charset="0"/>
              </a:rPr>
              <a:t>lektoknh O;oLFkk dk ekWMy</a:t>
            </a:r>
          </a:p>
          <a:p>
            <a:r>
              <a:rPr lang="en-US" smtClean="0">
                <a:latin typeface="Kruti Dev 011" panose="00000700000000000000" pitchFamily="2" charset="0"/>
              </a:rPr>
              <a:t>fLoVtjyS.M dh ‘kklu iz.kkyh</a:t>
            </a:r>
          </a:p>
          <a:p>
            <a:pPr lvl="1"/>
            <a:r>
              <a:rPr lang="en-US" smtClean="0">
                <a:latin typeface="Kruti Dev 011" panose="00000700000000000000" pitchFamily="2" charset="0"/>
              </a:rPr>
              <a:t>lalnh; ‘kklu iz.kkyh ,oa v/;{kh; ‘kklu iz.kkyh dk leUo;</a:t>
            </a:r>
          </a:p>
          <a:p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jk”Vªifr&amp; fuokZpd e.My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vizR;{k i)fr ls fuokZpu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fuokZpd e.My ds 538 lnL; ftuesa dksyfEc;k ftys ds 3 izfrfuf/k A 435 ,oa 100dkaxzsl ds lnL;A 100 lhusV ds lnL;A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dqy 538 lnL;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jk”Vªifr fuokZpu ds 5 pj.k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1&amp; mEehnokjksa dks euksu;u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2&amp; </a:t>
            </a:r>
            <a:r>
              <a:rPr lang="en-US" b="1" smtClean="0">
                <a:latin typeface="Kruti Dev 011" panose="00000700000000000000" pitchFamily="2" charset="0"/>
              </a:rPr>
              <a:t>mijk”Vªifr in dk euksu;u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b="1" smtClean="0">
                <a:latin typeface="Kruti Dev 011" panose="00000700000000000000" pitchFamily="2" charset="0"/>
              </a:rPr>
              <a:t>	3&amp; pquko vfHk;ku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b="1" smtClean="0">
                <a:latin typeface="Kruti Dev 011" panose="00000700000000000000" pitchFamily="2" charset="0"/>
              </a:rPr>
              <a:t>	4&amp; fuokZpd e.My dk pquko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b="1" smtClean="0">
                <a:latin typeface="Kruti Dev 011" panose="00000700000000000000" pitchFamily="2" charset="0"/>
              </a:rPr>
              <a:t>	5&amp; fuokZpd e.My }kjk jk”Vªifr dk pquko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cgqer u feyus  ij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izfrfuf</a:t>
            </a:r>
            <a:r>
              <a:rPr lang="en-US" dirty="0" smtClean="0">
                <a:latin typeface="Kruti Dev 011" pitchFamily="2" charset="0"/>
              </a:rPr>
              <a:t>/k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lokZf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ikus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okys</a:t>
            </a:r>
            <a:r>
              <a:rPr lang="en-US" dirty="0" smtClean="0">
                <a:latin typeface="Kruti Dev 011" pitchFamily="2" charset="0"/>
              </a:rPr>
              <a:t> 3 </a:t>
            </a:r>
            <a:r>
              <a:rPr lang="en-US" dirty="0" err="1" smtClean="0">
                <a:latin typeface="Kruti Dev 011" pitchFamily="2" charset="0"/>
              </a:rPr>
              <a:t>mEehnokjksa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fdlh</a:t>
            </a:r>
            <a:r>
              <a:rPr lang="en-US" dirty="0" smtClean="0">
                <a:latin typeface="Kruti Dev 011" pitchFamily="2" charset="0"/>
              </a:rPr>
              <a:t> ,d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pquko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ldrh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gSA</a:t>
            </a:r>
            <a:endParaRPr lang="en-US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Kruti Dev 011" pitchFamily="2" charset="0"/>
              </a:rPr>
              <a:t>,</a:t>
            </a:r>
            <a:r>
              <a:rPr lang="en-US" dirty="0" err="1" smtClean="0">
                <a:latin typeface="Kruti Dev 011" pitchFamily="2" charset="0"/>
              </a:rPr>
              <a:t>sls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izR;sd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jkT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,d </a:t>
            </a:r>
            <a:r>
              <a:rPr lang="en-US" dirty="0" err="1" smtClean="0">
                <a:latin typeface="Kruti Dev 011" pitchFamily="2" charset="0"/>
              </a:rPr>
              <a:t>er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gksrk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gSA</a:t>
            </a:r>
            <a:endParaRPr lang="en-US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Kruti Dev 011" pitchFamily="2" charset="0"/>
              </a:rPr>
              <a:t>20 </a:t>
            </a:r>
            <a:r>
              <a:rPr lang="en-US" dirty="0" err="1" smtClean="0">
                <a:latin typeface="Kruti Dev 011" pitchFamily="2" charset="0"/>
              </a:rPr>
              <a:t>tuojh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jk”Vªifr</a:t>
            </a:r>
            <a:r>
              <a:rPr lang="en-US" dirty="0" smtClean="0">
                <a:latin typeface="Kruti Dev 011" pitchFamily="2" charset="0"/>
              </a:rPr>
              <a:t> ‘</a:t>
            </a:r>
            <a:r>
              <a:rPr lang="en-US" dirty="0" err="1" smtClean="0">
                <a:latin typeface="Kruti Dev 011" pitchFamily="2" charset="0"/>
              </a:rPr>
              <a:t>kiFk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xzg.k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djrs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gSaaA</a:t>
            </a:r>
            <a:endParaRPr lang="en-US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Kruti Dev 011" pitchFamily="2" charset="0"/>
              </a:rPr>
              <a:t>‘</a:t>
            </a:r>
            <a:r>
              <a:rPr lang="en-US" dirty="0" err="1" smtClean="0">
                <a:latin typeface="Kruti Dev 011" pitchFamily="2" charset="0"/>
              </a:rPr>
              <a:t>kiFk</a:t>
            </a:r>
            <a:r>
              <a:rPr lang="en-US" dirty="0" smtClean="0">
                <a:latin typeface="Kruti Dev 011" pitchFamily="2" charset="0"/>
              </a:rPr>
              <a:t> ^^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xEHkhjrkiwoZd</a:t>
            </a:r>
            <a:r>
              <a:rPr lang="en-US" dirty="0" smtClean="0">
                <a:latin typeface="Kruti Dev 011" pitchFamily="2" charset="0"/>
              </a:rPr>
              <a:t> ‘</a:t>
            </a:r>
            <a:r>
              <a:rPr lang="en-US" dirty="0" err="1" smtClean="0">
                <a:latin typeface="Kruti Dev 011" pitchFamily="2" charset="0"/>
              </a:rPr>
              <a:t>kiFk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ysrk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gwa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vejhdk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jk”Vªifr</a:t>
            </a:r>
            <a:r>
              <a:rPr lang="en-US" dirty="0" smtClean="0">
                <a:latin typeface="Kruti Dev 011" pitchFamily="2" charset="0"/>
              </a:rPr>
              <a:t> in </a:t>
            </a:r>
            <a:r>
              <a:rPr lang="en-US" dirty="0" err="1" smtClean="0">
                <a:latin typeface="Kruti Dev 011" pitchFamily="2" charset="0"/>
              </a:rPr>
              <a:t>ij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fu”BkiwoZd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dk;Z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d#axk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vkSj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viuh</a:t>
            </a:r>
            <a:r>
              <a:rPr lang="en-US" dirty="0" smtClean="0">
                <a:latin typeface="Kruti Dev 011" pitchFamily="2" charset="0"/>
              </a:rPr>
              <a:t> ;</a:t>
            </a:r>
            <a:r>
              <a:rPr lang="en-US" dirty="0" err="1" smtClean="0">
                <a:latin typeface="Kruti Dev 011" pitchFamily="2" charset="0"/>
              </a:rPr>
              <a:t>ksX;rk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Hkj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vejhdk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lafo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laj</a:t>
            </a:r>
            <a:r>
              <a:rPr lang="en-US" dirty="0" smtClean="0">
                <a:latin typeface="Kruti Dev 011" pitchFamily="2" charset="0"/>
              </a:rPr>
              <a:t>{</a:t>
            </a:r>
            <a:r>
              <a:rPr lang="en-US" dirty="0" err="1" smtClean="0">
                <a:latin typeface="Kruti Dev 011" pitchFamily="2" charset="0"/>
              </a:rPr>
              <a:t>k.k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vkSj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izfrj</a:t>
            </a:r>
            <a:r>
              <a:rPr lang="en-US" dirty="0" smtClean="0">
                <a:latin typeface="Kruti Dev 011" pitchFamily="2" charset="0"/>
              </a:rPr>
              <a:t>{</a:t>
            </a:r>
            <a:r>
              <a:rPr lang="en-US" dirty="0" err="1" smtClean="0">
                <a:latin typeface="Kruti Dev 011" pitchFamily="2" charset="0"/>
              </a:rPr>
              <a:t>k.k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d#axkA</a:t>
            </a:r>
            <a:r>
              <a:rPr lang="en-US" dirty="0" smtClean="0">
                <a:latin typeface="Kruti Dev 011" pitchFamily="2" charset="0"/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Kruti Dev 011" pitchFamily="2" charset="0"/>
              </a:rPr>
              <a:t/>
            </a:r>
            <a:br>
              <a:rPr lang="en-US" dirty="0" smtClean="0"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jk”Vªifr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iz‘kklfud</a:t>
            </a:r>
            <a:r>
              <a:rPr lang="en-US" dirty="0" smtClean="0">
                <a:latin typeface="Kruti Dev 011" pitchFamily="2" charset="0"/>
              </a:rPr>
              <a:t> ‘</a:t>
            </a:r>
            <a:r>
              <a:rPr lang="en-US" dirty="0" err="1" smtClean="0">
                <a:latin typeface="Kruti Dev 011" pitchFamily="2" charset="0"/>
              </a:rPr>
              <a:t>kfDr;ka</a:t>
            </a:r>
            <a:r>
              <a:rPr lang="en-US" dirty="0" smtClean="0">
                <a:latin typeface="Kruti Dev 011" pitchFamily="2" charset="0"/>
              </a:rPr>
              <a:t/>
            </a:r>
            <a:br>
              <a:rPr lang="en-US" dirty="0" smtClean="0">
                <a:latin typeface="Kruti Dev 011" pitchFamily="2" charset="0"/>
              </a:rPr>
            </a:br>
            <a:endParaRPr lang="en-US" dirty="0" smtClean="0">
              <a:latin typeface="Kruti Dev 011" pitchFamily="2" charset="0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dkuwu dks ykxw djuk ,oa O;oLFkk dh j{kk djuk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20 yk[k deZpkfj;ksa dh fu;qfDr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inksa ij fu;qfDr;ka ,oa gVkus dk vf/kdkj</a:t>
            </a:r>
          </a:p>
          <a:p>
            <a:pPr lvl="4" eaLnBrk="1" hangingPunct="1">
              <a:buFont typeface="Wingdings 2" panose="05020102010507070707" pitchFamily="18" charset="2"/>
              <a:buNone/>
            </a:pPr>
            <a:r>
              <a:rPr lang="en-US" sz="3200" smtClean="0">
                <a:latin typeface="Kruti Dev 011" panose="00000700000000000000" pitchFamily="2" charset="0"/>
              </a:rPr>
              <a:t>&amp; fu;qfDr jk”Vªifr }kjk ,oa		</a:t>
            </a:r>
          </a:p>
          <a:p>
            <a:pPr lvl="4" eaLnBrk="1" hangingPunct="1">
              <a:buFont typeface="Wingdings 2" panose="05020102010507070707" pitchFamily="18" charset="2"/>
              <a:buNone/>
            </a:pPr>
            <a:r>
              <a:rPr lang="en-US" sz="3200" smtClean="0">
                <a:latin typeface="Kruti Dev 011" panose="00000700000000000000" pitchFamily="2" charset="0"/>
              </a:rPr>
              <a:t>&amp; lhusV dk vuqeksnu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 dk f’k”Vkpkj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mtClean="0">
                <a:latin typeface="Kruti Dev 011" panose="00000700000000000000" pitchFamily="2" charset="0"/>
              </a:rPr>
              <a:t>vfyf[kr fu;e ;k ijEijk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mtClean="0">
              <a:latin typeface="Kruti Dev 011" panose="00000700000000000000" pitchFamily="2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mtClean="0">
                <a:latin typeface="Kruti Dev 011" panose="00000700000000000000" pitchFamily="2" charset="0"/>
              </a:rPr>
              <a:t>jkT; esa fu;qfDr esa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mtClean="0">
              <a:latin typeface="Kruti Dev 011" panose="00000700000000000000" pitchFamily="2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mtClean="0">
                <a:latin typeface="Kruti Dev 011" panose="00000700000000000000" pitchFamily="2" charset="0"/>
              </a:rPr>
              <a:t>jk”Vªifr }kjk vius ny ds mu lnL;ksa ls fu;qfDr ds lEcU/k esa ea=.kk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jk”Vªifr dh ‘kfDr;ka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{keknku dk vf/kdkj &amp;</a:t>
            </a:r>
          </a:p>
          <a:p>
            <a:pPr lvl="2" eaLnBrk="1" hangingPunct="1">
              <a:buFont typeface="Wingdings 2" panose="05020102010507070707" pitchFamily="18" charset="2"/>
              <a:buNone/>
            </a:pPr>
            <a:endParaRPr lang="en-US" sz="2800" smtClean="0">
              <a:latin typeface="Kruti Dev 011" panose="00000700000000000000" pitchFamily="2" charset="0"/>
            </a:endParaRPr>
          </a:p>
          <a:p>
            <a:pPr lvl="2" eaLnBrk="1" hangingPunct="1">
              <a:buFont typeface="Wingdings 2" panose="05020102010507070707" pitchFamily="18" charset="2"/>
              <a:buNone/>
            </a:pPr>
            <a:r>
              <a:rPr lang="en-US" sz="2800" smtClean="0">
                <a:latin typeface="Kruti Dev 011" panose="00000700000000000000" pitchFamily="2" charset="0"/>
              </a:rPr>
              <a:t>&amp; dsoy la?kh; dkuwuks ds fo:) fd;s vijk/k esa gh {kek</a:t>
            </a:r>
          </a:p>
          <a:p>
            <a:pPr lvl="2" eaLnBrk="1" hangingPunct="1">
              <a:buFont typeface="Wingdings 2" panose="05020102010507070707" pitchFamily="18" charset="2"/>
              <a:buNone/>
            </a:pPr>
            <a:endParaRPr lang="en-US" sz="2800" smtClean="0">
              <a:latin typeface="Kruti Dev 011" panose="00000700000000000000" pitchFamily="2" charset="0"/>
            </a:endParaRPr>
          </a:p>
          <a:p>
            <a:pPr lvl="2" eaLnBrk="1" hangingPunct="1">
              <a:buFont typeface="Wingdings 2" panose="05020102010507070707" pitchFamily="18" charset="2"/>
              <a:buNone/>
            </a:pPr>
            <a:r>
              <a:rPr lang="en-US" sz="2800" smtClean="0">
                <a:latin typeface="Kruti Dev 011" panose="00000700000000000000" pitchFamily="2" charset="0"/>
              </a:rPr>
              <a:t>&amp; jk”Vªifr egkfHk;ksx izkIRk O;fDr dks {kek ugha ns ldrk</a:t>
            </a:r>
          </a:p>
          <a:p>
            <a:pPr lvl="2" eaLnBrk="1" hangingPunct="1">
              <a:buFont typeface="Wingdings 2" panose="05020102010507070707" pitchFamily="18" charset="2"/>
              <a:buNone/>
            </a:pPr>
            <a:endParaRPr lang="en-US" sz="2800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ijjkjk”Vª laca/kksa ds lapkyu laca/kh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jktnwrksa ,oa izfrfuf/k;ksa dh fu;qfDr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vejhdh fons’k uhfr dk izoDrk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fons’kh ljdkj dks ekU;rk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laf/k;ak ,oa iz’kklfud le&gt;kSrs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fons’kksa esa vejhdh ukxfjdks dks laj{k.k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l‘kL= lsukvksa dk iz/kku lsukifr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jk”Vªifr dh fo/kk;h ‘kfDr;ka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dkaxzsl dks lUns’k Hkstuk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dkaxzsl dk fo’ks”k vf/kos’ku vkeaf=r djuk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fu“ks/kkf/kdkj</a:t>
            </a:r>
          </a:p>
          <a:p>
            <a:pPr lvl="4" eaLnBrk="1" hangingPunct="1">
              <a:buFont typeface="Wingdings 2" panose="05020102010507070707" pitchFamily="18" charset="2"/>
              <a:buNone/>
            </a:pPr>
            <a:r>
              <a:rPr lang="en-US" sz="3200" smtClean="0">
                <a:latin typeface="Kruti Dev 011" panose="00000700000000000000" pitchFamily="2" charset="0"/>
              </a:rPr>
              <a:t>&amp; foyEcdkjh fu”ks/kkf/kdkj</a:t>
            </a:r>
          </a:p>
          <a:p>
            <a:pPr lvl="4" eaLnBrk="1" hangingPunct="1">
              <a:buFont typeface="Wingdings 2" panose="05020102010507070707" pitchFamily="18" charset="2"/>
              <a:buNone/>
            </a:pPr>
            <a:r>
              <a:rPr lang="en-US" sz="3200" smtClean="0">
                <a:latin typeface="Kruti Dev 011" panose="00000700000000000000" pitchFamily="2" charset="0"/>
              </a:rPr>
              <a:t>&amp; tsch fu”ks/kkf/kdj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jk”Vªifr dh U;kf;d ‘kfDr;ka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 dh lgefr ls la?kh; U;k;ky; ds U;k;k/kh’kksa dh fu;qfDr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{kek djus dh ‘kfDr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jk”Vªifr dh vU; ‘kfDr;ka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,d nyh; usrk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vejhdh jk”Vª dk loksZPp usrk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  <a:cs typeface="Arial" panose="020B0604020202020204" pitchFamily="34" charset="0"/>
              </a:rPr>
              <a:t>fczVsu ,oa mldk laoS/kkfud fodkl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Unit II U.S.A 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4000" dirty="0" smtClean="0"/>
              <a:t> </a:t>
            </a:r>
            <a:r>
              <a:rPr lang="en-US" sz="4000" dirty="0" err="1" smtClean="0">
                <a:latin typeface="Kruti Dev 011" pitchFamily="2" charset="0"/>
              </a:rPr>
              <a:t>dkaxzsl</a:t>
            </a:r>
            <a:endParaRPr lang="en-US" sz="4000" dirty="0" smtClean="0">
              <a:latin typeface="Kruti Dev 011" pitchFamily="2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sz="3600" dirty="0" smtClean="0"/>
              <a:t>Congress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vesfjdh O;oLFkkfidk&amp; dkaxzsl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algn="just" eaLnBrk="1" hangingPunct="1"/>
            <a:r>
              <a:rPr lang="en-US" sz="3600" smtClean="0">
                <a:latin typeface="Kruti Dev 011" panose="00000700000000000000" pitchFamily="2" charset="0"/>
              </a:rPr>
              <a:t>lafo/kku ds izFke vuq0 esa dgk x;k gS fd ^^ blds vUrxZr iznku dh x;h O;oLFkkiu lEcU/kh leLr ‘kfDr;ka ,d dkaxzsl esa fufgr gksxhA**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vesfjdh dkaxzsl&amp; f}lnuh; O;oLFkk</a:t>
            </a:r>
          </a:p>
        </p:txBody>
      </p:sp>
      <p:sp>
        <p:nvSpPr>
          <p:cNvPr id="1679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>
                <a:latin typeface="Kruti Dev 011" panose="00000700000000000000" pitchFamily="2" charset="0"/>
              </a:rPr>
              <a:t>lhusV </a:t>
            </a:r>
          </a:p>
          <a:p>
            <a:r>
              <a:rPr lang="en-US" sz="3600" smtClean="0">
                <a:latin typeface="Kruti Dev 011" panose="00000700000000000000" pitchFamily="2" charset="0"/>
              </a:rPr>
              <a:t>izfrfuf/k lHkk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C:\Users\hp\Desktop\12-09-16\Images of Western Rhinkers And Parliament\Montesqu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429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Montesque</a:t>
            </a:r>
          </a:p>
        </p:txBody>
      </p:sp>
      <p:sp>
        <p:nvSpPr>
          <p:cNvPr id="168964" name="Content Placeholder 5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dkaxzsl &amp; dk;Z ,oa ‘kfDr;ka 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izeq[k dk;Z&amp;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1&amp; dkuwu fuekZ.k lEcU/kh ‘kfDr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2&amp; pquko lEcU/kh dk;Z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3&amp; dk;Zikfydk lEcU/kh dk;Z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</a:t>
            </a:r>
            <a:r>
              <a:rPr lang="en-US" smtClean="0">
                <a:solidFill>
                  <a:srgbClr val="7B9899"/>
                </a:solidFill>
                <a:latin typeface="Kruti Dev 011" panose="00000700000000000000" pitchFamily="2" charset="0"/>
              </a:rPr>
              <a:t> 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lHkh bdkbZ;ksa dks leku izfrfuf/kRo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izR;sd bdkbZ ls nks izfrfuf/k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fdlh Hkh jkT; dks mldh lgefr ds fcuk izfrfuf/kRo dh lekurk ls oafpr ugha fd;k tk ldrk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lnL; la[;k 100 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lhusV&amp; lnL;ksa dh ;ksX;rk,a 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30 o”kZ dh vk;q 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ml jkT; dk fuoklh gks ftldk izfrfuf/kRo djuk pkgrk gksA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de ls de 9 o”kZ rd la0jk0v0 esa fuokl dj pqdk gks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lnL;ksa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pquko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O;oLFkk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vU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O;oLFkk,a</a:t>
            </a:r>
            <a:r>
              <a:rPr lang="en-US" dirty="0" smtClean="0">
                <a:latin typeface="Kruti Dev 011" pitchFamily="2" charset="0"/>
              </a:rPr>
              <a:t> 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1912 ds 17osa lafo/kku la’kks/ku ls lhusV ds lnL;ksa dk pquko lh/ks turk }kjk fd;k tkrk gSA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 ,d LFkk;h lnu ftlds lnL; 6 o”kZ ds fy;s pqus tkrs gSaaA 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 dh vU; O;oLFkk,a 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cSBdks ds fy, dqy lnL;ksa ds cgqer dh mifLFkfr vko’;d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osru&amp;30]000 Mkyj] 17]500 Mkyj DydZ ds fy;s] 12000 Mkyj dk;kZy; ds fy;sA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 dh vU; O;oLFkk,a </a:t>
            </a:r>
          </a:p>
        </p:txBody>
      </p:sp>
      <p:sp>
        <p:nvSpPr>
          <p:cNvPr id="18739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Kruti Dev 011" pitchFamily="2" charset="0"/>
              </a:rPr>
              <a:t>3 tuojh nksigj ls izfrfuf/k lHkk ds lkFk vf/kos’ku izkjEHk gksrk gS vkSj lkekU;r;k tqykbZ esa lekIRk gksrk gSA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latin typeface="Kruti Dev 011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Kruti Dev 011" pitchFamily="2" charset="0"/>
              </a:rPr>
              <a:t>jk“Vªifr dkaxzsl ds nksuks lnuks dk fo’ks”k vf/kos’ku vkeaf=r dj ldrk gSA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latin typeface="Kruti Dev 011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Kruti Dev 011" pitchFamily="2" charset="0"/>
              </a:rPr>
              <a:t>la0jk0vesfjdk dk mijk“Vªifr lhusV dk insu lHkkifr gksrk gSA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xzsV fczVsu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pkj izns’k&amp;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>
                <a:latin typeface="Kruti Dev 011" panose="00000700000000000000" pitchFamily="2" charset="0"/>
              </a:rPr>
              <a:t>			1&amp; bXySaM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>
                <a:latin typeface="Kruti Dev 011" panose="00000700000000000000" pitchFamily="2" charset="0"/>
              </a:rPr>
              <a:t>			2&amp; osYl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>
                <a:latin typeface="Kruti Dev 011" panose="00000700000000000000" pitchFamily="2" charset="0"/>
              </a:rPr>
              <a:t>			3&amp;LdkVySaM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>
                <a:latin typeface="Kruti Dev 011" panose="00000700000000000000" pitchFamily="2" charset="0"/>
              </a:rPr>
              <a:t>			4&amp;mÙkjh vk;jyS.M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fQycLVj</a:t>
            </a:r>
          </a:p>
        </p:txBody>
      </p:sp>
      <p:sp>
        <p:nvSpPr>
          <p:cNvPr id="18841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Kruti Dev 011" pitchFamily="2" charset="0"/>
              </a:rPr>
              <a:t>lhusV ds lnL;ksa dks eupkgs le; rd cksyus dk vf/kdkj gSA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Kruti Dev 011" pitchFamily="2" charset="0"/>
              </a:rPr>
              <a:t>dksbZ lnL; ,d fnu esa ,d fo”k; ij nks ls T;knk ckj ugha cksy ldrk gS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Kruti Dev 011" pitchFamily="2" charset="0"/>
              </a:rPr>
              <a:t>lhusVj ekfjl usa 1953 esa 22 ?k.Vs 6 feuV rd Hkk”k.k fn;kA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Kruti Dev 011" pitchFamily="2" charset="0"/>
              </a:rPr>
              <a:t>lnu ds dkedkt esa :dkoV Mkyus dh n`f”V ls vuko’;d :i ls fd;s tk jgs okn&amp;fookn dks fQycLVj dgrs gSaA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 dh ‘kfDr;ka ,oa dk;Z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1&amp; dkuwu fuekZ.k lEcU/kh ‘kfDr</a:t>
            </a:r>
          </a:p>
          <a:p>
            <a:pPr marL="514350" indent="-514350"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&amp; lk/kkj.k ,oa laoS/kkfud fo/ks;dks ds lEcU/k esa leku ‘kfDr;ka</a:t>
            </a:r>
          </a:p>
          <a:p>
            <a:pPr marL="514350" indent="-514350"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&amp; foRrh; fo/ks;d izfrfuf/k lHkk esa izLrkfor fd;s tk ldrs gSa ysfdu lhusV dks la’kks/ku dk vf/kdkj gSA foRrh; fo/ks;d rHkh ikfjr ekuk tk;sxk tcfd og nksuks lnuks }kjk ikfjr gksA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 dh dk;Zikfydk ‘kfDr;ka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fu;qfDr;ksa ds iqf”Vdj.k dk vf/kdkj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lhusVh; f’k”Vkpkj dk fu;e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 }kjk nks frgkbZ cgqer ls jk“Vªifr }kjk dh tkus okyh lfU/k;ksa dks gh ykxw ekuk tk;sxkA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 }kjk ;q) dh ?kks”k.kk izfrfuf/k lHkk ds lkFk feydj dh tkrh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 dh vU; ‘kfDr;ka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>
                <a:latin typeface="Kruti Dev 011" pitchFamily="2" charset="0"/>
              </a:rPr>
              <a:t>1&amp;lhusV dh </a:t>
            </a:r>
            <a:r>
              <a:rPr lang="en-US" dirty="0" err="1" smtClean="0">
                <a:latin typeface="Kruti Dev 011" pitchFamily="2" charset="0"/>
              </a:rPr>
              <a:t>vUos”k.k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lEcU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kh</a:t>
            </a:r>
            <a:r>
              <a:rPr lang="en-US" dirty="0" smtClean="0">
                <a:latin typeface="Kruti Dev 011" pitchFamily="2" charset="0"/>
              </a:rPr>
              <a:t> ‘</a:t>
            </a:r>
            <a:r>
              <a:rPr lang="en-US" dirty="0" err="1" smtClean="0">
                <a:latin typeface="Kruti Dev 011" pitchFamily="2" charset="0"/>
              </a:rPr>
              <a:t>kfDr</a:t>
            </a:r>
            <a:endParaRPr lang="en-US" dirty="0" smtClean="0">
              <a:latin typeface="Kruti Dev 011" pitchFamily="2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>
                <a:latin typeface="Kruti Dev 011" pitchFamily="2" charset="0"/>
              </a:rPr>
              <a:t>		&amp;</a:t>
            </a:r>
            <a:r>
              <a:rPr lang="en-US" dirty="0" err="1" smtClean="0">
                <a:latin typeface="Kruti Dev 011" pitchFamily="2" charset="0"/>
              </a:rPr>
              <a:t>iz‘kklfud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foHkkxksa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dk;ksZa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O;kid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tkap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gS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vusd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egRoiw.kZ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Hkz”Vkpkjks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lkeus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yk;k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gSA</a:t>
            </a:r>
            <a:endParaRPr lang="en-US" dirty="0" smtClean="0">
              <a:latin typeface="Kruti Dev 011" pitchFamily="2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>
                <a:latin typeface="Kruti Dev 011" pitchFamily="2" charset="0"/>
              </a:rPr>
              <a:t>2&amp;U;kf;d ‘</a:t>
            </a:r>
            <a:r>
              <a:rPr lang="en-US" dirty="0" err="1" smtClean="0">
                <a:latin typeface="Kruti Dev 011" pitchFamily="2" charset="0"/>
              </a:rPr>
              <a:t>kfDr;ka</a:t>
            </a:r>
            <a:endParaRPr lang="en-US" dirty="0" smtClean="0">
              <a:latin typeface="Kruti Dev 011" pitchFamily="2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>
                <a:latin typeface="Kruti Dev 011" pitchFamily="2" charset="0"/>
              </a:rPr>
              <a:t>		&amp; </a:t>
            </a:r>
            <a:r>
              <a:rPr lang="en-US" dirty="0" err="1" smtClean="0">
                <a:latin typeface="Kruti Dev 011" pitchFamily="2" charset="0"/>
              </a:rPr>
              <a:t>egkfHk;ksx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yxkus</a:t>
            </a:r>
            <a:r>
              <a:rPr lang="en-US" dirty="0" smtClean="0">
                <a:latin typeface="Kruti Dev 011" pitchFamily="2" charset="0"/>
              </a:rPr>
              <a:t> dh ‘</a:t>
            </a:r>
            <a:r>
              <a:rPr lang="en-US" dirty="0" err="1" smtClean="0">
                <a:latin typeface="Kruti Dev 011" pitchFamily="2" charset="0"/>
              </a:rPr>
              <a:t>kfDr</a:t>
            </a:r>
            <a:r>
              <a:rPr lang="en-US" dirty="0" smtClean="0">
                <a:latin typeface="Kruti Dev 011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 dh vkykspuk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1&amp; lhusV dh fQycLVj iz.kkyh</a:t>
            </a:r>
          </a:p>
          <a:p>
            <a:pPr marL="514350" indent="-514350"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2&amp; lhusV ds izfr f’k”Vkpkj ls Hkz”Vkpkj ,oa vfu;ferrkvksa dks c&lt;+kok</a:t>
            </a:r>
          </a:p>
          <a:p>
            <a:pPr marL="514350" indent="-514350"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3&amp;vUos”k.k lEcU/kh ‘kfDr dk iz;ksx jktuhfrd ykHk ds fy,</a:t>
            </a:r>
          </a:p>
          <a:p>
            <a:pPr marL="514350" indent="-514350"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4&amp; viztkrkaf=d O;oLFkkA lHkh jkT;ksa dks leku izfrfuf/kRo</a:t>
            </a:r>
          </a:p>
          <a:p>
            <a:pPr marL="514350" indent="-514350" eaLnBrk="1" hangingPunct="1">
              <a:buFont typeface="Georgia" panose="02040502050405020303" pitchFamily="18" charset="0"/>
              <a:buNone/>
            </a:pPr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 dh egRrk ds dkj.k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5&amp; lhusV dk y?kq vkdkj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6&amp; lhusV dh dk;Ziz.kkyh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&amp; lnL;ksa ds cksyus dk vfuf’pr le;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7&amp; lhusV lnL;ksa dh xq.kkRed mPprk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 dh egRrk ds dkj.k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1&amp; lhusV dks lafo/kku fuekZrkvksa ds }kjk egRoiw.kZ LFkku fn;k tkuk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2&amp; lhusV dh fu;qfDr;ksa dh iqf”V ,oa lfU/k;ksa dh iqf”V dh egRoiw.kZ fo’ks”k ‘kfDr gSA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3&amp; eaf=e.Myh; iz.kkyh dk vHkko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4&amp; izR;{k fuokZpu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5&amp; lhusV dk LFkkf;Ro ,oa lhusVjksa dk nh?kZ dk;Zdky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CONGRESS</a:t>
            </a:r>
          </a:p>
        </p:txBody>
      </p:sp>
      <p:sp>
        <p:nvSpPr>
          <p:cNvPr id="129027" name="Conten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200" dirty="0" err="1" smtClean="0">
                <a:latin typeface="Kruti Dev 011" pitchFamily="2" charset="0"/>
              </a:rPr>
              <a:t>izfrfuf</a:t>
            </a:r>
            <a:r>
              <a:rPr lang="en-US" sz="3200" dirty="0" smtClean="0">
                <a:latin typeface="Kruti Dev 011" pitchFamily="2" charset="0"/>
              </a:rPr>
              <a:t>/k </a:t>
            </a:r>
            <a:r>
              <a:rPr lang="en-US" sz="3200" dirty="0" err="1" smtClean="0">
                <a:latin typeface="Kruti Dev 011" pitchFamily="2" charset="0"/>
              </a:rPr>
              <a:t>lHkk</a:t>
            </a:r>
            <a:endParaRPr lang="en-US" sz="3200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izfrfuf/k lHkk&amp;xBu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tula[;k ds vk/kkj ij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dk;Zdky&amp; nks o”kksZa dk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izkjEHk esa lnL; la[;k&amp;65 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4 yk[k 65 gtkj ij 1 izfrfuf/k dk pquko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435 dh la[;k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izR;sd bdkbZ ls U;wure 1 izfrfuf/k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izfrfuf/k lHkk&amp; ;ksX;rk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U;wure 25 o”kZ dh vk;q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de ls de 7 o”kZ ls vesfjdk dk ukxfjd gks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vejhdk dk tUetkr ukxfjd gksuk vko’;d ugha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ml jkT; dk fuoklh gks] ftl jkT; ls izfrfuf/k lHkk dk pquko yM+uk pkgrk gksA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;g ijEijk fd ml {ks= dk fuoklh gks ftl {ks= ls pquko yM+uk pkgrk gksA bls LFkkuh;rk dk fu;e dgrs gSaaA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fczfV’k laln-</a:t>
            </a:r>
            <a:br>
              <a:rPr lang="en-US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9699" name="Picture 2" descr="C:\Users\hp\Desktop\7-8-15\Pol Sc - 2016-17\5-05-2015\7083512-Palace-of-Westminster-British-Parliament-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219200"/>
            <a:ext cx="5715000" cy="45720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izfrfuf/k lHkk&amp; pquko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o;Ld erkf/kdkj A 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26 osa lafo/kku la’kks/ku ds vuqlkj 18 o”kZ dh vk;q ds L=h iq:”k dks erkf/kdkj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19 osa lafo/kku la’kks/ku ds vuqlkj efgykvksa dks erkf/kdkj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1964&amp;65 esa ukxfjd erkf/kdkj vf/kfu;e dks ikfjr djrs gq, vf’kf{kr gfC’k;ksa dks erkf/kdkj 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izfrfuf/k lHkk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dk;Zdky  &amp; 2 o”kZ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osru      &amp; 1]33]600 Mkyj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x.kiwfrZ    &amp; dqy lnL;ksa dk cgqer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vf/kos’ku   &amp; chlosa lafo/kku la’kks/ku ds vuqlkj 3 tuojh dks nksigj ls vf/kos’ku izkjEHk gksxkA vf/kos’ku rc rd pyrk gS tc rd fd lnL; LFkxu ds fy;s er u nsaA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izfrfuf/k lHkk&amp; tSjhes.Mfjax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pquko {ks=ksa dk fu/kkZj.k fo/kkue.My dk mRrjnkf;Ro gS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lRrk/kkjh ny }kjk pquko {ks=ksa dk fu/kkZj.k bl izdkj fd;k tkrk gS fd mlds ny ds leFkZd T;knk la[;k esa pquko thr ldsaA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lRrk/kkjh ny }kjk lRrk ds nq:i;ksx dk mnkgj.k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izfrfuf/k lHkk dk v/;{k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izfrfuf/k lHkk ds v/;{k dks Lihdj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cgqer ny ds lnL;ksa ds }kjk pquko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jk“Vªifr ,oa mijk”Vªifr dk in eqDr gksus ij izfrfuf/k lHkk dk v/;{k gh in xzg.k djrk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izR;sd nks o”kksZa ds ckn izfrfuf/k lHkk izFke l= esa Lihdj dk pquko djrh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nyh; lEcU/k ls eqDr ugha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izfrfuf/k lHkk&amp; Lihdj dh ‘kfDr;ka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lnu dh v/;{krk djuk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‘kkfUr O;oLFkk ,oa vuq’kklu cuk;s j[kuk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fu;eksa dh O;k[;k djuk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ny ds usrk ds :i esa dk;Z djuk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fu.kkZ;d er dk iz;ksx vius ny ds fgr esa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fo/ks;dksa dks lfefr;ksa ds ikl Hkstuk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ifj.kkeksa dh ?kks”k.kk djuk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izfrfuf/k lHkk dh ‘kfDr;ka 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mtClean="0">
                <a:latin typeface="Kruti Dev 011" pitchFamily="2" charset="0"/>
              </a:rPr>
              <a:t>fo/kk;h ‘kfDr;ka lhusV ds leku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mtClean="0">
                <a:latin typeface="Kruti Dev 011" pitchFamily="2" charset="0"/>
              </a:rPr>
              <a:t>O;ogkj esa lhusV T;knk ‘kfDr’kkyh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mtClean="0">
                <a:latin typeface="Kruti Dev 011" pitchFamily="2" charset="0"/>
              </a:rPr>
              <a:t>lafo/kku la’kks/ku dh ‘kfDRk nks frgkbZ cgqer ls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mtClean="0">
                <a:latin typeface="Kruti Dev 011" pitchFamily="2" charset="0"/>
              </a:rPr>
              <a:t>dk;Zikfydk lEcU/kh ‘kfDr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mtClean="0">
                <a:latin typeface="Kruti Dev 011" pitchFamily="2" charset="0"/>
              </a:rPr>
              <a:t>		&amp; lhusV ds lkFk feydj ;q) dh ?kks”k.kk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mtClean="0">
                <a:latin typeface="Kruti Dev 011" pitchFamily="2" charset="0"/>
              </a:rPr>
              <a:t>		&amp; lfefr;ksa ds }kjk la?kh; iz’kklu ,oa 	   	  U;k;ikfydk ds dk;ksZ dh tkapA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mtClean="0">
                <a:latin typeface="Kruti Dev 011" pitchFamily="2" charset="0"/>
              </a:rPr>
              <a:t>egkfHk;ksx lEcU/kh U;kf;d ‘kfDr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dkaxzsl dh lfefr O;oLFkk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dk;Z dh tfVyrk ,oa dkuwu fuekZ.k ds dk;Z esa o`f)A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lHkh ns’kksa esa lfefr iz.kkyh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fo/ks;dksa ij foLr`r fopkj foe’kZ lfefr;ksa ds }kjk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izR;sd l= essa 10 ls 15 gtkj fo/ks;d izLRkkfor fd;s tkrs gSaaA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lfefr;ksa dk dk;Z ,oa egRo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vesfjdk esa fo/ks;dksa dk izkjEHk izk;% lfefr;ksa ls gh gksrk gS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lfefr ;fn fo/ks;d vius ikl j[k ys rks mldk Hkfo”; izk;% lekIr gks tkrk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jk“Vªifr foYlu us lfefr;ksa dks ^y?kq fo/kkulHkk,a* dgk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^^ ;s lnu dh vka[k] dku] gkFk vkSj vf/kdka’kr% mldk ef”r”d gSA** 		Lihdj jhM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Lkfefr;ksa ds izdkj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LFkk;h lfefr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fu;e fuekZ.k lfefr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fo‘ks”k lfefr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lEiw.kZ lnu dh lfefr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lEesyu lfefr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la;qDr lfefr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lapkyu lfefr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LFkk;h Lkfefr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1948 ds fo/kkf;dk iquxZBu vf/kfu;e }kjk lfefr;ksa dh la[;k 19 fuf’pr dj nh x;h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izfrfuf/k lHkk ds lnL;ksa dh la[;k 9 ls 50 gksrh gSA lhusV ds lnL;ksa dh la[;k 2 ls 17 gksrh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lnL;ksa dk pquko ny dh lfefr;ksa lEcU/kh lfefr }kjk fd;k tkrk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Kruti Dev 011" pitchFamily="2" charset="0"/>
              </a:rPr>
              <a:t/>
            </a:r>
            <a:br>
              <a:rPr lang="en-US" dirty="0" smtClean="0"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fczfV’k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laln</a:t>
            </a:r>
            <a:r>
              <a:rPr lang="en-US" dirty="0" smtClean="0">
                <a:latin typeface="Kruti Dev 011" pitchFamily="2" charset="0"/>
              </a:rPr>
              <a:t>-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0723" name="Picture 2" descr="C:\Users\hp\Desktop\7-8-15\Pol Sc - 2016-17\5-05-2015\British-Parliam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1600200"/>
            <a:ext cx="7702550" cy="4525963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fof/k fuekZ.k izfdz;k</a:t>
            </a:r>
          </a:p>
        </p:txBody>
      </p:sp>
      <p:sp>
        <p:nvSpPr>
          <p:cNvPr id="196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fo/ks;d izLrkfor djuk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lfefr Lrj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dSys.Mj Lrj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f}rh; okpu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r`rh; okpu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fo/ks;d nwljs lnu esa 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jk“Vªifr dh Lohd`fr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jk“Vªifr dh Lohd`fr</a:t>
            </a:r>
          </a:p>
        </p:txBody>
      </p:sp>
      <p:sp>
        <p:nvSpPr>
          <p:cNvPr id="197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10 fnu ds Hkhrj Lohd`fr ns rks dkuwu cu tkrk gS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foyEcdkjh fu”ks/kkf/kdkj vLohd`fr A 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lnu }kjk nks frgkbZ cgqer ls Lohdkj dj fy;k tk;s rks jk”Vªifr dks Lohd`fr nsuh vfuok;Z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tsch fu”ks/kkf/kdkj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II U.S.A 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>
                <a:latin typeface="Kruti Dev 011" pitchFamily="2" charset="0"/>
              </a:rPr>
              <a:t>la?kh</a:t>
            </a:r>
            <a:r>
              <a:rPr lang="en-US" sz="3600" dirty="0" smtClean="0">
                <a:latin typeface="Kruti Dev 011" pitchFamily="2" charset="0"/>
              </a:rPr>
              <a:t>; </a:t>
            </a:r>
            <a:r>
              <a:rPr lang="en-US" sz="3600" dirty="0" err="1" smtClean="0">
                <a:latin typeface="Kruti Dev 011" pitchFamily="2" charset="0"/>
              </a:rPr>
              <a:t>U;k;ikfydk</a:t>
            </a:r>
            <a:endParaRPr lang="en-US" sz="3600" dirty="0" smtClean="0">
              <a:latin typeface="Kruti Dev 011" pitchFamily="2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sz="3200" dirty="0" smtClean="0"/>
              <a:t>Federal Judiciary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la?kh; U;k;ikfydk&amp;laoS/kkfud izko/kku</a:t>
            </a:r>
          </a:p>
        </p:txBody>
      </p:sp>
      <p:sp>
        <p:nvSpPr>
          <p:cNvPr id="199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lafo/kku dh rhljh /kkjk esa dgk x;k gS fd ^^ U;k; lEcU/kh ‘kfDr ,d loksZPp U;k;ky; o mu vU; uhps ds U;k;ky;kssa esa fufgr gksxh ftldh LFkkiuk o izfr”Bk dkaxzsl ds }kjk le; le; ij dh tk;sxhA**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la?kh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U;k;ikfydk</a:t>
            </a:r>
            <a:r>
              <a:rPr lang="en-US" dirty="0" smtClean="0">
                <a:latin typeface="Kruti Dev 011" pitchFamily="2" charset="0"/>
              </a:rPr>
              <a:t> &amp;</a:t>
            </a:r>
            <a:r>
              <a:rPr lang="en-US" dirty="0" err="1" smtClean="0">
                <a:latin typeface="Kruti Dev 011" pitchFamily="2" charset="0"/>
              </a:rPr>
              <a:t>nks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izdkj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U;k;ky</a:t>
            </a:r>
            <a:r>
              <a:rPr lang="en-US" dirty="0" smtClean="0">
                <a:latin typeface="Kruti Dev 011" pitchFamily="2" charset="0"/>
              </a:rPr>
              <a:t>;</a:t>
            </a:r>
            <a:br>
              <a:rPr lang="en-US" dirty="0" smtClean="0">
                <a:latin typeface="Kruti Dev 011" pitchFamily="2" charset="0"/>
              </a:rPr>
            </a:br>
            <a:endParaRPr lang="en-US" dirty="0" smtClean="0">
              <a:latin typeface="Kruti Dev 011" pitchFamily="2" charset="0"/>
            </a:endParaRPr>
          </a:p>
        </p:txBody>
      </p:sp>
      <p:sp>
        <p:nvSpPr>
          <p:cNvPr id="200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O;oLFkkiu U;k;ky;&amp; dkaxzsl }kjk fufeZr dkuwuksa ds fdz;kUo;u esa iz’kklu dh lgk;rk djrs gSaaA dkaxzsl }kjk LFkkfir U;k;ky;A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laoS/kkfud U;k;ky;&amp; U;k;k/kh’kksa dks egkfHk;ksx ls gVk;k tk ldrk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laoS/kkfud U;k;ky;&amp; f=Lrjh; &lt;+kapk</a:t>
            </a:r>
          </a:p>
        </p:txBody>
      </p:sp>
      <p:sp>
        <p:nvSpPr>
          <p:cNvPr id="201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ftyk U;k;ky;</a:t>
            </a:r>
          </a:p>
          <a:p>
            <a:pPr eaLnBrk="1" hangingPunct="1"/>
            <a:endParaRPr lang="en-US" sz="36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la?kh; vihy U;k;ky;</a:t>
            </a:r>
          </a:p>
          <a:p>
            <a:pPr eaLnBrk="1" hangingPunct="1"/>
            <a:endParaRPr lang="en-US" sz="36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loksZPp U;k;ky;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ftyk U;k;ky;</a:t>
            </a:r>
          </a:p>
        </p:txBody>
      </p:sp>
      <p:sp>
        <p:nvSpPr>
          <p:cNvPr id="202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la0 jk0 vesfjdk esa ,sls U;k;ky;ksa dh la[;k 88 gSA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izR;sd jkT; esa de ls de ,d U;k;ky; vo’; gSA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{ks= ,oa vko’;drk dks ns[krs gq, ,d ls vf/kd U;k;ky; Hkh LFkkfir fd;s x;s gSaA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ftyk U;k;ky;</a:t>
            </a:r>
          </a:p>
        </p:txBody>
      </p:sp>
      <p:sp>
        <p:nvSpPr>
          <p:cNvPr id="203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U;k;k/kh’kksa dh la[;k 1 ls 16 rd gks ldrh gSA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izkjfEHkd {ks=kf/kdkj gh gSA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nhokuh ,oa QkStnkjh nksuks izdkj ds eqdn~nesa is’k fd;s tk ldrs gSaA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la?kh; vihyh; U;k;ky;</a:t>
            </a:r>
          </a:p>
        </p:txBody>
      </p:sp>
      <p:sp>
        <p:nvSpPr>
          <p:cNvPr id="204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dqy la[;k 11 gSA ,d U;k;ky; dsoy dksyfEc;k jkT; ds fy, dk;Z djrk gSA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10 U;k;ky; 20 izns’kksa ds fy, dk;Z djrs gSaaA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ftyk ,oa la?kh; vihy U;k;k/kh’kksa dh fu;qfDr jk”Vªifr }kjk lhusV dh lgefr ls dh tkrh gSA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la?kh; vihyh; U;k;ky;</a:t>
            </a:r>
          </a:p>
        </p:txBody>
      </p:sp>
      <p:sp>
        <p:nvSpPr>
          <p:cNvPr id="205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ftyk U;k;ky; ds fo</a:t>
            </a:r>
            <a:r>
              <a:rPr lang="en-US" smtClean="0">
                <a:latin typeface="Kruti Dev 011" panose="00000700000000000000" pitchFamily="2" charset="0"/>
                <a:sym typeface="Wingdings" panose="05000000000000000000" pitchFamily="2" charset="2"/>
              </a:rPr>
              <a:t>:) vihy lqurs gSaA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  <a:sym typeface="Wingdings" panose="05000000000000000000" pitchFamily="2" charset="2"/>
              </a:rPr>
              <a:t>vyx vyx LFkkuksa ij U;k;ky; yxkrs gSaA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nkSjk djus okys U;k;ky; dgs tkrs gSaaA </a:t>
            </a:r>
            <a:r>
              <a:rPr lang="en-US" smtClean="0">
                <a:latin typeface="Kruti Dev 011" panose="00000700000000000000" pitchFamily="2" charset="0"/>
                <a:sym typeface="Wingdings" panose="05000000000000000000" pitchFamily="2" charset="2"/>
              </a:rPr>
              <a:t>3 ls 9 rd la[;k gksrh gSaA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  <a:sym typeface="Wingdings" panose="05000000000000000000" pitchFamily="2" charset="2"/>
              </a:rPr>
              <a:t>fookn dh lquokbZ de ls de nks U;k;k/kh’kksa dh csap ds }kjk dh tkrh gSA</a:t>
            </a:r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fczfV'k lafo/kku dk fodkl&amp;1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latin typeface="Kruti Dev 011" pitchFamily="2" charset="0"/>
              </a:rPr>
              <a:t>6;qxksa </a:t>
            </a:r>
            <a:r>
              <a:rPr lang="en-US" dirty="0" err="1" smtClean="0">
                <a:latin typeface="Kruti Dev 011" pitchFamily="2" charset="0"/>
              </a:rPr>
              <a:t>es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foHkkftr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fd;k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tk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ldrk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</a:t>
            </a:r>
            <a:r>
              <a:rPr lang="en-US" dirty="0" smtClean="0">
                <a:latin typeface="Kruti Dev 011" pitchFamily="2" charset="0"/>
              </a:rPr>
              <a:t>&amp;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lhfer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jktrarz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LFkkiuk</a:t>
            </a:r>
            <a:r>
              <a:rPr lang="en-US" dirty="0" smtClean="0">
                <a:latin typeface="Kruti Dev 011" pitchFamily="2" charset="0"/>
              </a:rPr>
              <a:t>&amp; </a:t>
            </a:r>
            <a:r>
              <a:rPr lang="en-US" dirty="0" err="1" smtClean="0">
                <a:latin typeface="Kruti Dev 011" pitchFamily="2" charset="0"/>
              </a:rPr>
              <a:t>ikapoh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lnh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ls</a:t>
            </a:r>
            <a:r>
              <a:rPr lang="en-US" dirty="0" smtClean="0">
                <a:latin typeface="Kruti Dev 011" pitchFamily="2" charset="0"/>
              </a:rPr>
              <a:t> 1066 bZ0 rd </a:t>
            </a:r>
            <a:r>
              <a:rPr lang="en-US" dirty="0" err="1" smtClean="0">
                <a:latin typeface="Kruti Dev 011" pitchFamily="2" charset="0"/>
              </a:rPr>
              <a:t>jktdh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fujadq'krk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vkSj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lcy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dsUnzh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ljdkj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mn</a:t>
            </a:r>
            <a:r>
              <a:rPr lang="en-US" dirty="0" smtClean="0">
                <a:latin typeface="Kruti Dev 011" pitchFamily="2" charset="0"/>
              </a:rPr>
              <a:t>;&amp;1066ls 1153bZ0 rd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oS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kkfud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laLFkkvksa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mn</a:t>
            </a:r>
            <a:r>
              <a:rPr lang="en-US" dirty="0" smtClean="0">
                <a:latin typeface="Kruti Dev 011" pitchFamily="2" charset="0"/>
              </a:rPr>
              <a:t>;&amp; 1153 </a:t>
            </a:r>
            <a:r>
              <a:rPr lang="en-US" dirty="0" err="1" smtClean="0">
                <a:latin typeface="Kruti Dev 011" pitchFamily="2" charset="0"/>
              </a:rPr>
              <a:t>ls</a:t>
            </a:r>
            <a:r>
              <a:rPr lang="en-US" dirty="0" smtClean="0">
                <a:latin typeface="Kruti Dev 011" pitchFamily="2" charset="0"/>
              </a:rPr>
              <a:t> 1399 </a:t>
            </a:r>
            <a:r>
              <a:rPr lang="en-US" dirty="0" err="1" smtClean="0">
                <a:latin typeface="Kruti Dev 011" pitchFamily="2" charset="0"/>
              </a:rPr>
              <a:t>vkSj</a:t>
            </a:r>
            <a:r>
              <a:rPr lang="en-US" dirty="0" smtClean="0">
                <a:latin typeface="Kruti Dev 011" pitchFamily="2" charset="0"/>
              </a:rPr>
              <a:t> 1399ls 1445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Kruti Dev 011" pitchFamily="2" charset="0"/>
              </a:rPr>
              <a:t>	 	</a:t>
            </a:r>
            <a:r>
              <a:rPr lang="en-US" dirty="0" err="1" smtClean="0">
                <a:latin typeface="Kruti Dev 011" pitchFamily="2" charset="0"/>
              </a:rPr>
              <a:t>eSXukdkVkZ</a:t>
            </a:r>
            <a:r>
              <a:rPr lang="en-US" dirty="0" smtClean="0">
                <a:latin typeface="Kruti Dev 011" pitchFamily="2" charset="0"/>
              </a:rPr>
              <a:t> ;k </a:t>
            </a:r>
            <a:r>
              <a:rPr lang="en-US" dirty="0" err="1" smtClean="0">
                <a:latin typeface="Kruti Dev 011" pitchFamily="2" charset="0"/>
              </a:rPr>
              <a:t>o`gn</a:t>
            </a:r>
            <a:r>
              <a:rPr lang="en-US" dirty="0" smtClean="0">
                <a:latin typeface="Kruti Dev 011" pitchFamily="2" charset="0"/>
              </a:rPr>
              <a:t>~ </a:t>
            </a:r>
            <a:r>
              <a:rPr lang="en-US" dirty="0" err="1" smtClean="0">
                <a:latin typeface="Kruti Dev 011" pitchFamily="2" charset="0"/>
              </a:rPr>
              <a:t>vf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kdkj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irz</a:t>
            </a:r>
            <a:r>
              <a:rPr lang="en-US" dirty="0" smtClean="0">
                <a:latin typeface="Kruti Dev 011" pitchFamily="2" charset="0"/>
              </a:rPr>
              <a:t> 15 </a:t>
            </a:r>
            <a:r>
              <a:rPr lang="en-US" dirty="0" err="1" smtClean="0">
                <a:latin typeface="Kruti Dev 011" pitchFamily="2" charset="0"/>
              </a:rPr>
              <a:t>twu</a:t>
            </a:r>
            <a:r>
              <a:rPr lang="en-US" dirty="0" smtClean="0">
                <a:latin typeface="Kruti Dev 011" pitchFamily="2" charset="0"/>
              </a:rPr>
              <a:t> 1215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Kruti Dev 011" pitchFamily="2" charset="0"/>
              </a:rPr>
              <a:t>		</a:t>
            </a:r>
            <a:r>
              <a:rPr lang="en-US" dirty="0" err="1" smtClean="0">
                <a:latin typeface="Kruti Dev 011" pitchFamily="2" charset="0"/>
              </a:rPr>
              <a:t>ikfyZ;kesaV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mn</a:t>
            </a:r>
            <a:r>
              <a:rPr lang="en-US" dirty="0" smtClean="0">
                <a:latin typeface="Kruti Dev 011" pitchFamily="2" charset="0"/>
              </a:rPr>
              <a:t>; 1295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Kruti Dev 011" pitchFamily="2" charset="0"/>
              </a:rPr>
              <a:t>	</a:t>
            </a:r>
            <a:r>
              <a:rPr lang="en-US" dirty="0" err="1" smtClean="0">
                <a:latin typeface="Kruti Dev 011" pitchFamily="2" charset="0"/>
              </a:rPr>
              <a:t>iqu</a:t>
            </a:r>
            <a:r>
              <a:rPr lang="en-US" dirty="0" smtClean="0">
                <a:latin typeface="Kruti Dev 011" pitchFamily="2" charset="0"/>
              </a:rPr>
              <a:t>% </a:t>
            </a:r>
            <a:r>
              <a:rPr lang="en-US" dirty="0" err="1" smtClean="0">
                <a:latin typeface="Kruti Dev 011" pitchFamily="2" charset="0"/>
              </a:rPr>
              <a:t>dBksj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jktrarz</a:t>
            </a:r>
            <a:r>
              <a:rPr lang="en-US" dirty="0" smtClean="0">
                <a:latin typeface="Kruti Dev 011" pitchFamily="2" charset="0"/>
              </a:rPr>
              <a:t> dh LFkkiuk&amp;1485 </a:t>
            </a:r>
            <a:r>
              <a:rPr lang="en-US" dirty="0" err="1" smtClean="0">
                <a:latin typeface="Kruti Dev 011" pitchFamily="2" charset="0"/>
              </a:rPr>
              <a:t>ls</a:t>
            </a:r>
            <a:r>
              <a:rPr lang="en-US" dirty="0" smtClean="0">
                <a:latin typeface="Kruti Dev 011" pitchFamily="2" charset="0"/>
              </a:rPr>
              <a:t> 1603 bZ0 rd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Kruti Dev 011" pitchFamily="2" charset="0"/>
              </a:rPr>
              <a:t>	</a:t>
            </a:r>
            <a:r>
              <a:rPr lang="en-US" dirty="0" err="1" smtClean="0">
                <a:latin typeface="Kruti Dev 011" pitchFamily="2" charset="0"/>
              </a:rPr>
              <a:t>fujadq'k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jktrarz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vkSj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lhfer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jktrarz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la?k"kZ</a:t>
            </a:r>
            <a:r>
              <a:rPr lang="en-US" dirty="0" smtClean="0">
                <a:latin typeface="Kruti Dev 011" pitchFamily="2" charset="0"/>
              </a:rPr>
              <a:t> A</a:t>
            </a:r>
            <a:endParaRPr lang="en-US" sz="3600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loksZPp U;k;ky;</a:t>
            </a:r>
          </a:p>
        </p:txBody>
      </p:sp>
      <p:sp>
        <p:nvSpPr>
          <p:cNvPr id="206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okf‘kaxVu esa fLFkr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1 eq[; U;k;k/kh’k ,oa 8 vU; U;k;k/kh’k gSaA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jk”Vªifr fdlh Hkh ,sls O;fDr dh fu;qfDr dj ldrk gS ftl ij lhusV dh lgefr gksA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eq[; U;k;k/kh’k dk osru&amp; 1]71]500 Mkyj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vU; U;k;k/kh’kksa dk osru&amp; 1]64]100 Mkyj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inkof/k vkthou gSA lnkpkji;ZUr gSA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loksZPp U;k;ky;</a:t>
            </a:r>
          </a:p>
        </p:txBody>
      </p:sp>
      <p:sp>
        <p:nvSpPr>
          <p:cNvPr id="207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egkfHk;ksx }kjk gh gVk;k tk ldrk gSA 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izfrfuf/k lHkk esa izLrkfor gksrk gSA nks frgkbZ cgqer ls ikfjr gksus ij lhusV tkap djrh gSA nks frgkbZ cgqer ls iqf”V djus ij lEcfU/kr U;k;k/kh’k dks in R;kx djuk gksrk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{ks=kf/kdkj</a:t>
            </a:r>
          </a:p>
        </p:txBody>
      </p:sp>
      <p:sp>
        <p:nvSpPr>
          <p:cNvPr id="208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izkjfEHkd {ks=kf/kdkj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smtClean="0">
              <a:latin typeface="Kruti Dev 011" panose="00000700000000000000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1&amp; os fookn ftuesa jktnwr] vU; lkoZtfud ea=h] okf.kT; nwr ;k fons’kh izfrfuf/k ,d i{k gks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2&amp; ,sls fookn ftuess ,d ;k ,d ls vf/kd jkT; ;k vesfjdh la?k ,d i{k gks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vihyh</a:t>
            </a:r>
            <a:r>
              <a:rPr lang="en-US" dirty="0" smtClean="0">
                <a:latin typeface="Kruti Dev 011" pitchFamily="2" charset="0"/>
              </a:rPr>
              <a:t>; {</a:t>
            </a:r>
            <a:r>
              <a:rPr lang="en-US" dirty="0" err="1" smtClean="0">
                <a:latin typeface="Kruti Dev 011" pitchFamily="2" charset="0"/>
              </a:rPr>
              <a:t>ks</a:t>
            </a:r>
            <a:r>
              <a:rPr lang="en-US" dirty="0" smtClean="0">
                <a:latin typeface="Kruti Dev 011" pitchFamily="2" charset="0"/>
              </a:rPr>
              <a:t>=</a:t>
            </a:r>
            <a:r>
              <a:rPr lang="en-US" dirty="0" err="1" smtClean="0">
                <a:latin typeface="Kruti Dev 011" pitchFamily="2" charset="0"/>
              </a:rPr>
              <a:t>kf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kdkj</a:t>
            </a:r>
            <a:r>
              <a:rPr lang="en-US" dirty="0" smtClean="0">
                <a:latin typeface="Kruti Dev 011" pitchFamily="2" charset="0"/>
              </a:rPr>
              <a:t/>
            </a:r>
            <a:br>
              <a:rPr lang="en-US" dirty="0" smtClean="0">
                <a:latin typeface="Kruti Dev 011" pitchFamily="2" charset="0"/>
              </a:rPr>
            </a:br>
            <a:endParaRPr lang="en-US" dirty="0" smtClean="0">
              <a:latin typeface="Kruti Dev 011" pitchFamily="2" charset="0"/>
            </a:endParaRPr>
          </a:p>
        </p:txBody>
      </p:sp>
      <p:sp>
        <p:nvSpPr>
          <p:cNvPr id="209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fupys U;k;ky;ksa dh vihy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fuEu fo”k;ksa ls lhfer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&amp; la?kh; dkuwu ;k laf/k dks jkT; ds U;k;ky; us lafo/kku ds fo:</a:t>
            </a:r>
            <a:r>
              <a:rPr lang="en-US" smtClean="0">
                <a:latin typeface="Kruti Dev 011" panose="00000700000000000000" pitchFamily="2" charset="0"/>
                <a:sym typeface="Wingdings" panose="05000000000000000000" pitchFamily="2" charset="2"/>
              </a:rPr>
              <a:t>) ?kksf”kr fd;k gksA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  <a:sym typeface="Wingdings" panose="05000000000000000000" pitchFamily="2" charset="2"/>
              </a:rPr>
              <a:t>		&amp; jkT; ds dkuwu ij la?kh; ,oa jkT; ds U;k;ky; esa erHksn gksA</a:t>
            </a:r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U;kf;d iqujkoyksdu dh ‘kfDr</a:t>
            </a:r>
          </a:p>
        </p:txBody>
      </p:sp>
      <p:sp>
        <p:nvSpPr>
          <p:cNvPr id="210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bl vf/kdkj ds }kjk loksZPp U;k;ky; mu lHkh dkuwuksa dh laoS/kkfudrk dh ijh{kk dj ldrk gS ftUgsa la?kh; dkaxzsl ;k jkT; ljdkjksa ds }kjk ikfjr fd;k gSA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;fn loksZPp U;k;ky; fdlh dkuwu dks lafo/kku ds izfrdwy le&gt;s rks mls og voS/k ?kksf”kr dj ldrk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Kruti Dev 011" panose="00000700000000000000" pitchFamily="2" charset="0"/>
              </a:rPr>
              <a:t>U;kf;d iqujkoyksdu dk laoS/kkfud vk/kkj</a:t>
            </a:r>
          </a:p>
        </p:txBody>
      </p:sp>
      <p:sp>
        <p:nvSpPr>
          <p:cNvPr id="211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mtClean="0">
                <a:latin typeface="Kruti Dev 011" panose="00000700000000000000" pitchFamily="2" charset="0"/>
              </a:rPr>
              <a:t>vuq0 6 esa dgk x;k gS fd ^^ ;g lafo/kku rFkk vejhdk ds lc dkuwu rFkk mlds vuqlkj crk;h x;h lfU/k;ka vejhdk dk loksZPp dkuwu gksxkA U;k;k/kh’k blls ca/ks gksxsA fdlh jkT; ds lafo/kku rFkk dkuwu esa ;fn la;qDr jkT; vejhdk ds lafo/kku ds fo:) dksbZ ckr gksxh rks og oS/k ugha ekuh tk;sxhA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II-U.S.A 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>
                <a:latin typeface="Kruti Dev 011" pitchFamily="2" charset="0"/>
              </a:rPr>
              <a:t>nyh</a:t>
            </a:r>
            <a:r>
              <a:rPr lang="en-US" sz="3600" dirty="0" smtClean="0">
                <a:latin typeface="Kruti Dev 011" pitchFamily="2" charset="0"/>
              </a:rPr>
              <a:t>; </a:t>
            </a:r>
            <a:r>
              <a:rPr lang="en-US" sz="3600" dirty="0" err="1" smtClean="0">
                <a:latin typeface="Kruti Dev 011" pitchFamily="2" charset="0"/>
              </a:rPr>
              <a:t>O;oLFkk</a:t>
            </a:r>
            <a:endParaRPr lang="en-US" sz="3600" dirty="0" smtClean="0">
              <a:latin typeface="Kruti Dev 011" pitchFamily="2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sz="3200" dirty="0" smtClean="0"/>
              <a:t>Party System.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nyh; O;oLFkk</a:t>
            </a:r>
          </a:p>
        </p:txBody>
      </p:sp>
      <p:sp>
        <p:nvSpPr>
          <p:cNvPr id="214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nyxr fo}s”k esa lHkh ds fy;s cqjkbZ vkSj gkfu fNih gSA vr% izR;sd cqf)eku O;fDr dk ;g lgt drZO; gS fd og ,slh Hkkoukvksa dk neu djs vkSj muls cpsA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			&amp; tktZ okf’kaxVu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nyh; O;oLFkk</a:t>
            </a:r>
          </a:p>
        </p:txBody>
      </p:sp>
      <p:sp>
        <p:nvSpPr>
          <p:cNvPr id="215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QsMjfyLV ,oa ,.Vh QsMjfyLV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MseksdzsV vkSj fâx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fjifCydu ,oa MseksdzsV 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fjifCydu ny&amp; MsfoM VªEi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MseksdzV ny&amp; cjkd vksckek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nyh; O;oLFkk</a:t>
            </a:r>
          </a:p>
        </p:txBody>
      </p:sp>
      <p:sp>
        <p:nvSpPr>
          <p:cNvPr id="216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nyksa dk lafo/kkusRrj fodkl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f}nyh; i)fr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leku fopkj/kkjk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ncko xqVksa dk izHkko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ykHk iznku djus okyh ;k ywV iz.kkyh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fopkj/kkjk lEcU/kh vk/kkjHkwr vUrj dk vHkko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nyksa f’kfFky laxBu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I-1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err="1" smtClean="0">
                <a:latin typeface="Kruti Dev 011" pitchFamily="2" charset="0"/>
              </a:rPr>
              <a:t>xzsV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fczVsu</a:t>
            </a:r>
            <a:endParaRPr lang="en-US" dirty="0" smtClean="0">
              <a:latin typeface="Kruti Dev 011" pitchFamily="2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United Kingdom</a:t>
            </a:r>
            <a:r>
              <a:rPr lang="en-US" dirty="0" smtClean="0">
                <a:latin typeface="Kruti Dev 011" pitchFamily="2" charset="0"/>
              </a:rPr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err="1" smtClean="0">
                <a:latin typeface="Kruti Dev 011" pitchFamily="2" charset="0"/>
              </a:rPr>
              <a:t>lkekU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fo'ks"krk,a</a:t>
            </a:r>
            <a:endParaRPr lang="en-US" dirty="0" smtClean="0">
              <a:latin typeface="Kruti Dev 011" pitchFamily="2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smtClean="0"/>
              <a:t>General Features</a:t>
            </a:r>
            <a:r>
              <a:rPr lang="en-US" dirty="0" smtClean="0">
                <a:latin typeface="Kruti Dev 011" pitchFamily="2" charset="0"/>
              </a:rPr>
              <a:t>		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err="1" smtClean="0">
                <a:latin typeface="Kruti Dev 011" pitchFamily="2" charset="0"/>
              </a:rPr>
              <a:t>laoS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kkfud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ijEijk</a:t>
            </a:r>
            <a:r>
              <a:rPr lang="en-US" dirty="0" smtClean="0">
                <a:latin typeface="Kruti Dev 011" pitchFamily="2" charset="0"/>
              </a:rPr>
              <a:t>,¡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Constitutional Conventions</a:t>
            </a:r>
            <a:r>
              <a:rPr lang="en-US" dirty="0" smtClean="0">
                <a:latin typeface="Kruti Dev 011" pitchFamily="2" charset="0"/>
              </a:rPr>
              <a:t>		</a:t>
            </a:r>
            <a:endParaRPr lang="en-US" dirty="0" smtClean="0"/>
          </a:p>
          <a:p>
            <a:pPr indent="-282575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 smtClean="0">
                <a:latin typeface="Kruti Dev 011" pitchFamily="2" charset="0"/>
              </a:rPr>
              <a:t>jkteqdqV</a:t>
            </a:r>
            <a:endParaRPr lang="en-US" dirty="0" smtClean="0">
              <a:latin typeface="Kruti Dev 011" pitchFamily="2" charset="0"/>
            </a:endParaRPr>
          </a:p>
          <a:p>
            <a:pPr lvl="1" indent="-282575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dirty="0" smtClean="0"/>
              <a:t>The Crown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0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0" pitchFamily="2" charset="0"/>
              </a:rPr>
            </a:br>
            <a:r>
              <a:rPr lang="en-US" sz="4000" dirty="0" err="1" smtClean="0">
                <a:latin typeface="Kruti Dev 011" pitchFamily="2" charset="0"/>
              </a:rPr>
              <a:t>yksdrarz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ds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vk</a:t>
            </a:r>
            <a:r>
              <a:rPr lang="en-US" sz="4000" dirty="0" smtClean="0">
                <a:latin typeface="Kruti Dev 011" pitchFamily="2" charset="0"/>
              </a:rPr>
              <a:t>/</a:t>
            </a:r>
            <a:r>
              <a:rPr lang="en-US" sz="4000" dirty="0" err="1" smtClean="0">
                <a:latin typeface="Kruti Dev 011" pitchFamily="2" charset="0"/>
              </a:rPr>
              <a:t>kkjf'kyk</a:t>
            </a:r>
            <a:r>
              <a:rPr lang="en-US" sz="4000" dirty="0" smtClean="0">
                <a:latin typeface="Kruti Dev 011" pitchFamily="2" charset="0"/>
              </a:rPr>
              <a:t> dh </a:t>
            </a:r>
            <a:r>
              <a:rPr lang="en-US" sz="4000" dirty="0" err="1" smtClean="0">
                <a:latin typeface="Kruti Dev 011" pitchFamily="2" charset="0"/>
              </a:rPr>
              <a:t>LFkkiuk</a:t>
            </a:r>
            <a:r>
              <a:rPr lang="en-US" sz="4000" dirty="0" smtClean="0">
                <a:latin typeface="Kruti Dev 011" pitchFamily="2" charset="0"/>
              </a:rPr>
              <a:t> </a:t>
            </a:r>
            <a:br>
              <a:rPr lang="en-US" sz="4000" dirty="0" smtClean="0">
                <a:latin typeface="Kruti Dev 011" pitchFamily="2" charset="0"/>
              </a:rPr>
            </a:br>
            <a:r>
              <a:rPr lang="en-US" sz="4000" dirty="0" smtClean="0">
                <a:latin typeface="Kruti Dev 011" pitchFamily="2" charset="0"/>
              </a:rPr>
              <a:t>1603 </a:t>
            </a:r>
            <a:r>
              <a:rPr lang="en-US" sz="4000" dirty="0" err="1" smtClean="0">
                <a:latin typeface="Kruti Dev 011" pitchFamily="2" charset="0"/>
              </a:rPr>
              <a:t>ls</a:t>
            </a:r>
            <a:r>
              <a:rPr lang="en-US" sz="4000" dirty="0" smtClean="0">
                <a:latin typeface="Kruti Dev 011" pitchFamily="2" charset="0"/>
              </a:rPr>
              <a:t> 1714 rd</a:t>
            </a:r>
            <a:r>
              <a:rPr lang="en-US" sz="3100" dirty="0" smtClean="0">
                <a:latin typeface="Kruti Dev 011" pitchFamily="2" charset="0"/>
              </a:rPr>
              <a:t> </a:t>
            </a:r>
            <a:r>
              <a:rPr lang="en-US" sz="3100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sz="3100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sz="3500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229600" cy="430212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x.krarz dh LFkkiuk 1649 ls 1658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iqu% jktrarz dh LFkkiuk 1660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xkSjoiw.kZ dzkfUr 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vf/kdkj irz 1689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4700" smtClean="0">
              <a:latin typeface="Kruti Dev 010" pitchFamily="2" charset="0"/>
            </a:endParaRPr>
          </a:p>
          <a:p>
            <a:pPr eaLnBrk="1" hangingPunct="1"/>
            <a:endParaRPr lang="en-US" sz="47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jktuhfrd nyksa dh Hkwfedk</a:t>
            </a:r>
          </a:p>
        </p:txBody>
      </p:sp>
      <p:sp>
        <p:nvSpPr>
          <p:cNvPr id="217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dkaxzsl ,oa dk;Zikfydk ds e/; lg;ksx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jk“Vªh; ,drk ds fodkl esa lgk;d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inkf/kdkfj;ksa dk pquko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turk dks jktuhfrd f’k{kk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-3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600" dirty="0" err="1" smtClean="0">
                <a:latin typeface="Kruti Dev 011" pitchFamily="2" charset="0"/>
              </a:rPr>
              <a:t>fLoV~tjyS.M</a:t>
            </a:r>
            <a:endParaRPr lang="en-US" sz="3600" dirty="0" smtClean="0">
              <a:latin typeface="Kruti Dev 011" pitchFamily="2" charset="0"/>
            </a:endParaRPr>
          </a:p>
          <a:p>
            <a:pPr lvl="1">
              <a:buFont typeface="Arial" charset="0"/>
              <a:buNone/>
              <a:defRPr/>
            </a:pPr>
            <a:r>
              <a:rPr lang="en-US" sz="3200" dirty="0" smtClean="0"/>
              <a:t>Switzerland</a:t>
            </a:r>
          </a:p>
          <a:p>
            <a:pPr>
              <a:buFont typeface="Arial" charset="0"/>
              <a:buNone/>
              <a:defRPr/>
            </a:pPr>
            <a:endParaRPr lang="en-US" sz="3600" dirty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fLoV~tjyS.M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lafo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v/;;u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egRo</a:t>
            </a:r>
            <a:endParaRPr lang="en-US" dirty="0">
              <a:latin typeface="Kruti Dev 011" pitchFamily="2" charset="0"/>
            </a:endParaRPr>
          </a:p>
        </p:txBody>
      </p:sp>
      <p:sp>
        <p:nvSpPr>
          <p:cNvPr id="219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fo‘o dk lokZf/kd izkphu x.kra=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izR;{k iztkra= dk ?kj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cgqHkk”kk] /keZ ,oa laLd``fr lEiUu&amp; teZu] Qsap] bVkfy;u ,oa jkseu RkFkk izksVsLVsaV]dSFkksfyd] ;gwnh gSaA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fooknks ls rVLFk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cgqy dk;Zikfydk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 III </a:t>
            </a:r>
            <a:br>
              <a:rPr lang="en-US" dirty="0" smtClean="0"/>
            </a:br>
            <a:r>
              <a:rPr lang="en-US" dirty="0" smtClean="0"/>
              <a:t>Switzerland 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>
                <a:latin typeface="Kruti Dev 011" pitchFamily="2" charset="0"/>
              </a:rPr>
              <a:t>izeq</a:t>
            </a:r>
            <a:r>
              <a:rPr lang="en-US" sz="3600" dirty="0" smtClean="0">
                <a:latin typeface="Kruti Dev 011" pitchFamily="2" charset="0"/>
              </a:rPr>
              <a:t>[k </a:t>
            </a:r>
            <a:r>
              <a:rPr lang="en-US" sz="3600" dirty="0" err="1" smtClean="0">
                <a:latin typeface="Kruti Dev 011" pitchFamily="2" charset="0"/>
              </a:rPr>
              <a:t>fo’ks”krk,a</a:t>
            </a:r>
            <a:endParaRPr lang="en-US" sz="3600" dirty="0" smtClean="0">
              <a:latin typeface="Kruti Dev 011" pitchFamily="2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sz="3200" dirty="0" smtClean="0"/>
              <a:t>Main Features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fo’o dk ekufp=</a:t>
            </a:r>
          </a:p>
        </p:txBody>
      </p:sp>
      <p:pic>
        <p:nvPicPr>
          <p:cNvPr id="221187" name="Content Placeholder 3" descr="world ma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8077200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;wjksi dk ekufp=</a:t>
            </a:r>
          </a:p>
        </p:txBody>
      </p:sp>
      <p:pic>
        <p:nvPicPr>
          <p:cNvPr id="222211" name="Picture 2" descr="C:\Users\hp\Desktop\2018-19\B A 2\Europe Ma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138" y="1600200"/>
            <a:ext cx="7451725" cy="4525963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fLoV~tjyS.M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23235" name="Content Placeholder 3" descr="switzerland 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1313" y="1701800"/>
            <a:ext cx="5921375" cy="43227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fLoV~tjyS.M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lafo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kku</a:t>
            </a:r>
            <a:r>
              <a:rPr lang="en-US" dirty="0" smtClean="0">
                <a:latin typeface="Kruti Dev 011" pitchFamily="2" charset="0"/>
              </a:rPr>
              <a:t>&amp; </a:t>
            </a:r>
            <a:r>
              <a:rPr lang="en-US" dirty="0" err="1" smtClean="0">
                <a:latin typeface="Kruti Dev 011" pitchFamily="2" charset="0"/>
              </a:rPr>
              <a:t>izeq</a:t>
            </a:r>
            <a:r>
              <a:rPr lang="en-US" dirty="0" smtClean="0">
                <a:latin typeface="Kruti Dev 011" pitchFamily="2" charset="0"/>
              </a:rPr>
              <a:t>[k </a:t>
            </a:r>
            <a:r>
              <a:rPr lang="en-US" dirty="0" err="1" smtClean="0">
                <a:latin typeface="Kruti Dev 011" pitchFamily="2" charset="0"/>
              </a:rPr>
              <a:t>fo’ks”krk,a</a:t>
            </a:r>
            <a:endParaRPr lang="en-US" dirty="0">
              <a:latin typeface="Kruti Dev 011" pitchFamily="2" charset="0"/>
            </a:endParaRPr>
          </a:p>
        </p:txBody>
      </p:sp>
      <p:sp>
        <p:nvSpPr>
          <p:cNvPr id="224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1998 esa fufeZr ,oa 1999 esa ykxw lafo/kku orZeku es dk;Z’khy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fufeZr fyf[kr 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dBksj lafo/kku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izkphure yksdrkaf=d x.kjkT;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izR;{k yksdra= vkSj mlds lk/ku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8 Qjojh 1971 ls efgykvksa dks erkf/kdkj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fLoV~tjyS.M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lafo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kku</a:t>
            </a:r>
            <a:r>
              <a:rPr lang="en-US" dirty="0" smtClean="0">
                <a:latin typeface="Kruti Dev 011" pitchFamily="2" charset="0"/>
              </a:rPr>
              <a:t>&amp; </a:t>
            </a:r>
            <a:r>
              <a:rPr lang="en-US" dirty="0" err="1" smtClean="0">
                <a:latin typeface="Kruti Dev 011" pitchFamily="2" charset="0"/>
              </a:rPr>
              <a:t>izeq</a:t>
            </a:r>
            <a:r>
              <a:rPr lang="en-US" dirty="0" smtClean="0">
                <a:latin typeface="Kruti Dev 011" pitchFamily="2" charset="0"/>
              </a:rPr>
              <a:t>[k </a:t>
            </a:r>
            <a:r>
              <a:rPr lang="en-US" dirty="0" err="1" smtClean="0">
                <a:latin typeface="Kruti Dev 011" pitchFamily="2" charset="0"/>
              </a:rPr>
              <a:t>fo’ks”krk,a</a:t>
            </a:r>
            <a:endParaRPr lang="en-US" dirty="0">
              <a:latin typeface="Kruti Dev 011" pitchFamily="2" charset="0"/>
            </a:endParaRPr>
          </a:p>
        </p:txBody>
      </p:sp>
      <p:sp>
        <p:nvSpPr>
          <p:cNvPr id="232450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Kruti Dev 011" pitchFamily="2" charset="0"/>
              </a:rPr>
              <a:t>la?kkRed ‘kklu O;oLFkk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Kruti Dev 011" pitchFamily="2" charset="0"/>
              </a:rPr>
              <a:t>20 iw.kZ dS.Vu ,oa 6 v/kZdS.Vu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Kruti Dev 011" pitchFamily="2" charset="0"/>
              </a:rPr>
              <a:t>ukxfjdksa dks vf/kdre Lora=rk nsus ds mnkjoknh n’kZu ij vk/kkfjr lafo/kku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Kruti Dev 011" pitchFamily="2" charset="0"/>
              </a:rPr>
              <a:t>lalnkRed ,oa v/;{kkRed ‘kklu O;oLFkk dk leUo;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Kruti Dev 011" pitchFamily="2" charset="0"/>
              </a:rPr>
              <a:t>cgqy dk;Zikfydk&amp; 7 lnL;ksa dh la?kh; ljdkj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Kruti Dev 011" pitchFamily="2" charset="0"/>
              </a:rPr>
              <a:t>dBksj lafo/kku vesfjdk ls de fdUrq Hkkjr ls vf/kd dBksj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fLoV~tjyS.M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lafo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kku</a:t>
            </a:r>
            <a:r>
              <a:rPr lang="en-US" dirty="0" smtClean="0">
                <a:latin typeface="Kruti Dev 011" pitchFamily="2" charset="0"/>
              </a:rPr>
              <a:t>&amp; </a:t>
            </a:r>
            <a:r>
              <a:rPr lang="en-US" dirty="0" err="1" smtClean="0">
                <a:latin typeface="Kruti Dev 011" pitchFamily="2" charset="0"/>
              </a:rPr>
              <a:t>izeq</a:t>
            </a:r>
            <a:r>
              <a:rPr lang="en-US" dirty="0" smtClean="0">
                <a:latin typeface="Kruti Dev 011" pitchFamily="2" charset="0"/>
              </a:rPr>
              <a:t>[k </a:t>
            </a:r>
            <a:r>
              <a:rPr lang="en-US" dirty="0" err="1" smtClean="0">
                <a:latin typeface="Kruti Dev 011" pitchFamily="2" charset="0"/>
              </a:rPr>
              <a:t>fo’ks”krk,a</a:t>
            </a:r>
            <a:endParaRPr lang="en-US" dirty="0">
              <a:latin typeface="Kruti Dev 011" pitchFamily="2" charset="0"/>
            </a:endParaRPr>
          </a:p>
        </p:txBody>
      </p:sp>
      <p:sp>
        <p:nvSpPr>
          <p:cNvPr id="226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ewy vf/kdkjksa dh O;oLFkk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/keZfujis{k jkT;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U;kf;d iqujkoyksdu dk vHkko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lafo/kku dh j{kk dk vf/kdkj turk dks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fczfV'k lafo/kku dk fodkl&amp;2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 rtlCol="0">
            <a:normAutofit/>
          </a:bodyPr>
          <a:lstStyle/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err="1" smtClean="0">
                <a:latin typeface="Kruti Dev 011" pitchFamily="2" charset="0"/>
              </a:rPr>
              <a:t>lalnh</a:t>
            </a:r>
            <a:r>
              <a:rPr lang="en-US" sz="3600" dirty="0" smtClean="0">
                <a:latin typeface="Kruti Dev 011" pitchFamily="2" charset="0"/>
              </a:rPr>
              <a:t>; </a:t>
            </a:r>
            <a:r>
              <a:rPr lang="en-US" sz="3600" dirty="0" err="1" smtClean="0">
                <a:latin typeface="Kruti Dev 011" pitchFamily="2" charset="0"/>
              </a:rPr>
              <a:t>turarz</a:t>
            </a:r>
            <a:r>
              <a:rPr lang="en-US" sz="3600" dirty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fodkl</a:t>
            </a:r>
            <a:r>
              <a:rPr lang="en-US" sz="3600" dirty="0" smtClean="0">
                <a:latin typeface="Kruti Dev 011" pitchFamily="2" charset="0"/>
              </a:rPr>
              <a:t> &amp;1714 </a:t>
            </a:r>
            <a:r>
              <a:rPr lang="en-US" sz="3600" dirty="0" err="1" smtClean="0">
                <a:latin typeface="Kruti Dev 011" pitchFamily="2" charset="0"/>
              </a:rPr>
              <a:t>ls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izkjEHk</a:t>
            </a:r>
            <a:endParaRPr lang="en-US" sz="3600" dirty="0" smtClean="0">
              <a:latin typeface="Kruti Dev 011" pitchFamily="2" charset="0"/>
            </a:endParaRPr>
          </a:p>
          <a:p>
            <a:pPr marL="740664" lvl="1" indent="-237744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Kruti Dev 011" pitchFamily="2" charset="0"/>
              </a:rPr>
              <a:t>1&amp;jktk dh </a:t>
            </a:r>
            <a:r>
              <a:rPr lang="en-US" dirty="0" err="1" smtClean="0">
                <a:latin typeface="Kruti Dev 011" pitchFamily="2" charset="0"/>
              </a:rPr>
              <a:t>okLrfod</a:t>
            </a:r>
            <a:r>
              <a:rPr lang="en-US" dirty="0" smtClean="0">
                <a:latin typeface="Kruti Dev 011" pitchFamily="2" charset="0"/>
              </a:rPr>
              <a:t> '</a:t>
            </a:r>
            <a:r>
              <a:rPr lang="en-US" dirty="0" err="1" smtClean="0">
                <a:latin typeface="Kruti Dev 011" pitchFamily="2" charset="0"/>
              </a:rPr>
              <a:t>kfDr;ksa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vUr</a:t>
            </a:r>
            <a:endParaRPr lang="en-US" dirty="0" smtClean="0">
              <a:latin typeface="Kruti Dev 011" pitchFamily="2" charset="0"/>
            </a:endParaRPr>
          </a:p>
          <a:p>
            <a:pPr marL="740664" lvl="1" indent="-237744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Kruti Dev 011" pitchFamily="2" charset="0"/>
              </a:rPr>
              <a:t>2 </a:t>
            </a:r>
            <a:r>
              <a:rPr lang="en-US" dirty="0" err="1" smtClean="0">
                <a:latin typeface="Kruti Dev 011" pitchFamily="2" charset="0"/>
              </a:rPr>
              <a:t>eafUrzea.yh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iz.kkyh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fodkl</a:t>
            </a:r>
            <a:endParaRPr lang="en-US" dirty="0" smtClean="0">
              <a:latin typeface="Kruti Dev 011" pitchFamily="2" charset="0"/>
            </a:endParaRPr>
          </a:p>
          <a:p>
            <a:pPr marL="740664" lvl="1" indent="-237744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Kruti Dev 011" pitchFamily="2" charset="0"/>
              </a:rPr>
              <a:t>3&amp;yksdlnu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yksdra</a:t>
            </a:r>
            <a:r>
              <a:rPr lang="en-US" dirty="0" smtClean="0">
                <a:latin typeface="Kruti Dev 011" pitchFamily="2" charset="0"/>
              </a:rPr>
              <a:t>=</a:t>
            </a:r>
            <a:r>
              <a:rPr lang="en-US" dirty="0" err="1" smtClean="0">
                <a:latin typeface="Kruti Dev 011" pitchFamily="2" charset="0"/>
              </a:rPr>
              <a:t>hdj.k</a:t>
            </a:r>
            <a:endParaRPr lang="en-US" dirty="0" smtClean="0">
              <a:latin typeface="Kruti Dev 011" pitchFamily="2" charset="0"/>
            </a:endParaRPr>
          </a:p>
          <a:p>
            <a:pPr marL="740664" lvl="1" indent="-237744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Kruti Dev 011" pitchFamily="2" charset="0"/>
              </a:rPr>
              <a:t>4&amp;yksdlnu dh </a:t>
            </a:r>
            <a:r>
              <a:rPr lang="en-US" dirty="0" err="1" smtClean="0">
                <a:latin typeface="Kruti Dev 011" pitchFamily="2" charset="0"/>
              </a:rPr>
              <a:t>rqyuk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ykMZlHkk</a:t>
            </a:r>
            <a:r>
              <a:rPr lang="en-US" dirty="0" smtClean="0">
                <a:latin typeface="Kruti Dev 011" pitchFamily="2" charset="0"/>
              </a:rPr>
              <a:t> dh '</a:t>
            </a:r>
            <a:r>
              <a:rPr lang="en-US" dirty="0" err="1" smtClean="0">
                <a:latin typeface="Kruti Dev 011" pitchFamily="2" charset="0"/>
              </a:rPr>
              <a:t>kfDr;ksa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iru</a:t>
            </a:r>
            <a:endParaRPr lang="en-US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fLoV~tjyS.M dh la?kh; O;oLFkk</a:t>
            </a:r>
          </a:p>
        </p:txBody>
      </p:sp>
      <p:sp>
        <p:nvSpPr>
          <p:cNvPr id="2170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fLol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lafo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izFke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vuPNsn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fy</a:t>
            </a:r>
            <a:r>
              <a:rPr lang="en-US" dirty="0" smtClean="0">
                <a:latin typeface="Kruti Dev 011" pitchFamily="2" charset="0"/>
              </a:rPr>
              <a:t>[</a:t>
            </a:r>
            <a:r>
              <a:rPr lang="en-US" dirty="0" err="1" smtClean="0">
                <a:latin typeface="Kruti Dev 011" pitchFamily="2" charset="0"/>
              </a:rPr>
              <a:t>kk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fd</a:t>
            </a:r>
            <a:r>
              <a:rPr lang="en-US" dirty="0" smtClean="0">
                <a:latin typeface="Kruti Dev 011" pitchFamily="2" charset="0"/>
              </a:rPr>
              <a:t> ^^ </a:t>
            </a:r>
            <a:r>
              <a:rPr lang="en-US" dirty="0" err="1" smtClean="0">
                <a:latin typeface="Kruti Dev 011" pitchFamily="2" charset="0"/>
              </a:rPr>
              <a:t>fLol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jkT;e.My</a:t>
            </a:r>
            <a:r>
              <a:rPr lang="en-US" dirty="0" smtClean="0">
                <a:latin typeface="Kruti Dev 011" pitchFamily="2" charset="0"/>
              </a:rPr>
              <a:t> 23 </a:t>
            </a:r>
            <a:r>
              <a:rPr lang="en-US" dirty="0" err="1" smtClean="0">
                <a:latin typeface="Kruti Dev 011" pitchFamily="2" charset="0"/>
              </a:rPr>
              <a:t>izHkqRolEiUu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dS.Vuks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turk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feydj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cuk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gSA</a:t>
            </a:r>
            <a:r>
              <a:rPr lang="en-US" dirty="0" smtClean="0">
                <a:latin typeface="Kruti Dev 011" pitchFamily="2" charset="0"/>
              </a:rPr>
              <a:t>**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lafo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la?koknh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rRo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fuEu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gSa</a:t>
            </a:r>
            <a:r>
              <a:rPr lang="en-US" dirty="0" smtClean="0">
                <a:latin typeface="Kruti Dev 011" pitchFamily="2" charset="0"/>
              </a:rPr>
              <a:t>&amp;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fyf</a:t>
            </a:r>
            <a:r>
              <a:rPr lang="en-US" dirty="0" smtClean="0">
                <a:latin typeface="Kruti Dev 011" pitchFamily="2" charset="0"/>
              </a:rPr>
              <a:t>[</a:t>
            </a:r>
            <a:r>
              <a:rPr lang="en-US" dirty="0" err="1" smtClean="0">
                <a:latin typeface="Kruti Dev 011" pitchFamily="2" charset="0"/>
              </a:rPr>
              <a:t>kr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dBksj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lafo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kku</a:t>
            </a:r>
            <a:endParaRPr lang="en-US" dirty="0" smtClean="0">
              <a:latin typeface="Kruti Dev 011" pitchFamily="2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Kruti Dev 011" pitchFamily="2" charset="0"/>
              </a:rPr>
              <a:t>‘</a:t>
            </a:r>
            <a:r>
              <a:rPr lang="en-US" dirty="0" err="1" smtClean="0">
                <a:latin typeface="Kruti Dev 011" pitchFamily="2" charset="0"/>
              </a:rPr>
              <a:t>kfDr;ksa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foHkktu</a:t>
            </a:r>
            <a:endParaRPr lang="en-US" dirty="0" smtClean="0">
              <a:latin typeface="Kruti Dev 011" pitchFamily="2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U;k;ikfydk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loksZPprk</a:t>
            </a:r>
            <a:endParaRPr lang="en-US" dirty="0" smtClean="0">
              <a:latin typeface="Kruti Dev 011" pitchFamily="2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mPp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lnu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bdkbZ;ksa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leku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izfrfuf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kRo</a:t>
            </a:r>
            <a:endParaRPr lang="en-US" dirty="0" smtClean="0">
              <a:latin typeface="Kruti Dev 011" pitchFamily="2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la‘kks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bdkbZ;ksa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dks</a:t>
            </a:r>
            <a:r>
              <a:rPr lang="en-US" dirty="0" smtClean="0">
                <a:latin typeface="Kruti Dev 011" pitchFamily="2" charset="0"/>
              </a:rPr>
              <a:t> ‘</a:t>
            </a:r>
            <a:r>
              <a:rPr lang="en-US" dirty="0" err="1" smtClean="0">
                <a:latin typeface="Kruti Dev 011" pitchFamily="2" charset="0"/>
              </a:rPr>
              <a:t>kfDr</a:t>
            </a:r>
            <a:endParaRPr lang="en-US" dirty="0" smtClean="0">
              <a:latin typeface="Kruti Dev 011" pitchFamily="2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frgjh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ukxfjdrk</a:t>
            </a:r>
            <a:r>
              <a:rPr lang="en-US" dirty="0" smtClean="0">
                <a:latin typeface="Kruti Dev 011" pitchFamily="2" charset="0"/>
              </a:rPr>
              <a:t>&amp; </a:t>
            </a:r>
            <a:r>
              <a:rPr lang="en-US" dirty="0" err="1" smtClean="0">
                <a:latin typeface="Kruti Dev 011" pitchFamily="2" charset="0"/>
              </a:rPr>
              <a:t>E;qfuliy</a:t>
            </a:r>
            <a:r>
              <a:rPr lang="en-US" dirty="0" smtClean="0">
                <a:latin typeface="Kruti Dev 011" pitchFamily="2" charset="0"/>
              </a:rPr>
              <a:t>] </a:t>
            </a:r>
            <a:r>
              <a:rPr lang="en-US" dirty="0" err="1" smtClean="0">
                <a:latin typeface="Kruti Dev 011" pitchFamily="2" charset="0"/>
              </a:rPr>
              <a:t>dS.Vu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fLol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la?k</a:t>
            </a:r>
            <a:r>
              <a:rPr lang="en-US" dirty="0" smtClean="0">
                <a:latin typeface="Kruti Dev 011" pitchFamily="2" charset="0"/>
              </a:rPr>
              <a:t>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fLoV~tjyS.M dh la?kh; O;oLFkk</a:t>
            </a:r>
          </a:p>
        </p:txBody>
      </p:sp>
      <p:sp>
        <p:nvSpPr>
          <p:cNvPr id="228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13 oh lnh esa 3 dS.Vuksa ls jkT;e.My dk fuekZ.k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‘kfDr foHkktu&amp; vuq0 3 ^^ la?kh; lafo/kku dh lhek ds vUrxZr dS.Vu lEizHkqrklEiUu gSaA os mu lHkh vf/kdkjksa dk iz;ksx djrs gSa] tks la?k dks gLRkkarfjr u fd;s x;s gksaA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la?kh;] leorhZ ,oa foHkDr vf/kdkj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lafo/kku dh /kkjk 9 dS.Vuks dks fons’kh jkT;ksa ds lkFk lfU/k;ka djus dk vf/kdkj nsrh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 III </a:t>
            </a:r>
            <a:br>
              <a:rPr lang="en-US" dirty="0" smtClean="0"/>
            </a:br>
            <a:r>
              <a:rPr lang="en-US" dirty="0" smtClean="0"/>
              <a:t>Switzerland 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>
                <a:latin typeface="Kruti Dev 011" pitchFamily="2" charset="0"/>
              </a:rPr>
              <a:t>la?kh</a:t>
            </a:r>
            <a:r>
              <a:rPr lang="en-US" sz="3600" dirty="0" smtClean="0">
                <a:latin typeface="Kruti Dev 011" pitchFamily="2" charset="0"/>
              </a:rPr>
              <a:t>; </a:t>
            </a:r>
            <a:r>
              <a:rPr lang="en-US" sz="3600" dirty="0" err="1" smtClean="0">
                <a:latin typeface="Kruti Dev 011" pitchFamily="2" charset="0"/>
              </a:rPr>
              <a:t>dk;Zikfydk</a:t>
            </a:r>
            <a:endParaRPr lang="en-US" sz="3600" dirty="0" smtClean="0">
              <a:latin typeface="Kruti Dev 011" pitchFamily="2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sz="3200" dirty="0" smtClean="0"/>
              <a:t> Federal Executive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la?kh; ljdkj</a:t>
            </a:r>
          </a:p>
        </p:txBody>
      </p:sp>
      <p:sp>
        <p:nvSpPr>
          <p:cNvPr id="2283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la?kh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ljdkj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jpuk</a:t>
            </a:r>
            <a:r>
              <a:rPr lang="en-US" dirty="0" smtClean="0">
                <a:latin typeface="Kruti Dev 011" pitchFamily="2" charset="0"/>
              </a:rPr>
              <a:t>&amp; vuq0 174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dgk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x;k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fd</a:t>
            </a:r>
            <a:r>
              <a:rPr lang="en-US" dirty="0" smtClean="0">
                <a:latin typeface="Kruti Dev 011" pitchFamily="2" charset="0"/>
              </a:rPr>
              <a:t>]^^ </a:t>
            </a:r>
            <a:r>
              <a:rPr lang="en-US" dirty="0" err="1" smtClean="0">
                <a:latin typeface="Kruti Dev 011" pitchFamily="2" charset="0"/>
              </a:rPr>
              <a:t>la?kh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ljdkj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fLol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ifjla?k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mPpre</a:t>
            </a:r>
            <a:r>
              <a:rPr lang="en-US" dirty="0" smtClean="0">
                <a:latin typeface="Kruti Dev 011" pitchFamily="2" charset="0"/>
              </a:rPr>
              <a:t> ‘</a:t>
            </a:r>
            <a:r>
              <a:rPr lang="en-US" dirty="0" err="1" smtClean="0">
                <a:latin typeface="Kruti Dev 011" pitchFamily="2" charset="0"/>
              </a:rPr>
              <a:t>kkldh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vkSj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dk;Zikfydk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lRrk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gSA</a:t>
            </a:r>
            <a:r>
              <a:rPr lang="en-US" dirty="0" smtClean="0">
                <a:latin typeface="Kruti Dev 011" pitchFamily="2" charset="0"/>
              </a:rPr>
              <a:t>**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vuq</a:t>
            </a:r>
            <a:r>
              <a:rPr lang="en-US" dirty="0" smtClean="0">
                <a:latin typeface="Kruti Dev 011" pitchFamily="2" charset="0"/>
              </a:rPr>
              <a:t> 75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vuqlkj</a:t>
            </a:r>
            <a:r>
              <a:rPr lang="en-US" dirty="0" smtClean="0">
                <a:latin typeface="Kruti Dev 011" pitchFamily="2" charset="0"/>
              </a:rPr>
              <a:t>] ^ </a:t>
            </a:r>
            <a:r>
              <a:rPr lang="en-US" dirty="0" err="1" smtClean="0">
                <a:latin typeface="Kruti Dev 011" pitchFamily="2" charset="0"/>
              </a:rPr>
              <a:t>la?kh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ljdkj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7 </a:t>
            </a:r>
            <a:r>
              <a:rPr lang="en-US" dirty="0" err="1" smtClean="0">
                <a:latin typeface="Kruti Dev 011" pitchFamily="2" charset="0"/>
              </a:rPr>
              <a:t>lnL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gksxsaA</a:t>
            </a:r>
            <a:r>
              <a:rPr lang="en-US" dirty="0" smtClean="0">
                <a:latin typeface="Kruti Dev 011" pitchFamily="2" charset="0"/>
              </a:rPr>
              <a:t>*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Kruti Dev 011" pitchFamily="2" charset="0"/>
              </a:rPr>
              <a:t>7 </a:t>
            </a:r>
            <a:r>
              <a:rPr lang="en-US" dirty="0" err="1" smtClean="0">
                <a:latin typeface="Kruti Dev 011" pitchFamily="2" charset="0"/>
              </a:rPr>
              <a:t>lnL;ksa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fuokZpu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la?kh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laln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nksuks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lnuks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la;qDr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cSBd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fd;k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tkrk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dksbZ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Hkh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fLol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ukxfjd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tks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izfrfuf</a:t>
            </a:r>
            <a:r>
              <a:rPr lang="en-US" dirty="0" smtClean="0">
                <a:latin typeface="Kruti Dev 011" pitchFamily="2" charset="0"/>
              </a:rPr>
              <a:t>/k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lnL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pqus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tkus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dss</a:t>
            </a:r>
            <a:r>
              <a:rPr lang="en-US" dirty="0" smtClean="0">
                <a:latin typeface="Kruti Dev 011" pitchFamily="2" charset="0"/>
              </a:rPr>
              <a:t> ;</a:t>
            </a:r>
            <a:r>
              <a:rPr lang="en-US" dirty="0" err="1" smtClean="0">
                <a:latin typeface="Kruti Dev 011" pitchFamily="2" charset="0"/>
              </a:rPr>
              <a:t>ksX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gks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la?kh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ljdkj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lnL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pquk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tk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ldrk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gSA</a:t>
            </a:r>
            <a:endParaRPr lang="en-US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la?kh; ljdkj</a:t>
            </a:r>
          </a:p>
        </p:txBody>
      </p:sp>
      <p:sp>
        <p:nvSpPr>
          <p:cNvPr id="2283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latin typeface="Kruti Dev 011" pitchFamily="2" charset="0"/>
              </a:rPr>
              <a:t>vuq0 175 </a:t>
            </a:r>
            <a:r>
              <a:rPr lang="en-US" sz="2800" dirty="0" err="1" smtClean="0">
                <a:latin typeface="Kruti Dev 011" pitchFamily="2" charset="0"/>
              </a:rPr>
              <a:t>esa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dgk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x;k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fd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fofHkUu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HkkSxksfyd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vkSj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Hkk”kk;h</a:t>
            </a:r>
            <a:r>
              <a:rPr lang="en-US" sz="2800" dirty="0" smtClean="0">
                <a:latin typeface="Kruti Dev 011" pitchFamily="2" charset="0"/>
              </a:rPr>
              <a:t> {</a:t>
            </a:r>
            <a:r>
              <a:rPr lang="en-US" sz="2800" dirty="0" err="1" smtClean="0">
                <a:latin typeface="Kruti Dev 011" pitchFamily="2" charset="0"/>
              </a:rPr>
              <a:t>ks</a:t>
            </a:r>
            <a:r>
              <a:rPr lang="en-US" sz="2800" dirty="0" smtClean="0">
                <a:latin typeface="Kruti Dev 011" pitchFamily="2" charset="0"/>
              </a:rPr>
              <a:t>=</a:t>
            </a:r>
            <a:r>
              <a:rPr lang="en-US" sz="2800" dirty="0" err="1" smtClean="0">
                <a:latin typeface="Kruti Dev 011" pitchFamily="2" charset="0"/>
              </a:rPr>
              <a:t>ksa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la?kh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ljdkj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esa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i;kZIr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izfrfuf</a:t>
            </a:r>
            <a:r>
              <a:rPr lang="en-US" sz="2800" dirty="0" smtClean="0">
                <a:latin typeface="Kruti Dev 011" pitchFamily="2" charset="0"/>
              </a:rPr>
              <a:t>/</a:t>
            </a:r>
            <a:r>
              <a:rPr lang="en-US" sz="2800" dirty="0" err="1" smtClean="0">
                <a:latin typeface="Kruti Dev 011" pitchFamily="2" charset="0"/>
              </a:rPr>
              <a:t>kRo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fn;k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tk;sxkA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ijEijk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vuqlkj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la?kh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ljdkj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esa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nks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cM+s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dS.Vuks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lnSo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izfrfuf</a:t>
            </a:r>
            <a:r>
              <a:rPr lang="en-US" sz="2800" dirty="0" smtClean="0">
                <a:latin typeface="Kruti Dev 011" pitchFamily="2" charset="0"/>
              </a:rPr>
              <a:t>/</a:t>
            </a:r>
            <a:r>
              <a:rPr lang="en-US" sz="2800" dirty="0" err="1" smtClean="0">
                <a:latin typeface="Kruti Dev 011" pitchFamily="2" charset="0"/>
              </a:rPr>
              <a:t>kRo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jgrk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vkSj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pkj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teZu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Hkk”kk&amp;Hkk”kh</a:t>
            </a:r>
            <a:r>
              <a:rPr lang="en-US" sz="2800" dirty="0" smtClean="0">
                <a:latin typeface="Kruti Dev 011" pitchFamily="2" charset="0"/>
              </a:rPr>
              <a:t>] </a:t>
            </a:r>
            <a:r>
              <a:rPr lang="en-US" sz="2800" dirty="0" err="1" smtClean="0">
                <a:latin typeface="Kruti Dev 011" pitchFamily="2" charset="0"/>
              </a:rPr>
              <a:t>nks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Qszp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Hkk”kkHkk”kh</a:t>
            </a:r>
            <a:r>
              <a:rPr lang="en-US" sz="2800" dirty="0" smtClean="0">
                <a:latin typeface="Kruti Dev 011" pitchFamily="2" charset="0"/>
              </a:rPr>
              <a:t>] </a:t>
            </a:r>
            <a:r>
              <a:rPr lang="en-US" sz="2800" dirty="0" err="1" smtClean="0">
                <a:latin typeface="Kruti Dev 011" pitchFamily="2" charset="0"/>
              </a:rPr>
              <a:t>rFkk</a:t>
            </a:r>
            <a:r>
              <a:rPr lang="en-US" sz="2800" dirty="0" smtClean="0">
                <a:latin typeface="Kruti Dev 011" pitchFamily="2" charset="0"/>
              </a:rPr>
              <a:t> ,d </a:t>
            </a:r>
            <a:r>
              <a:rPr lang="en-US" sz="2800" dirty="0" err="1" smtClean="0">
                <a:latin typeface="Kruti Dev 011" pitchFamily="2" charset="0"/>
              </a:rPr>
              <a:t>bVkfy;u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Hkk”kkHkk”kh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gksrk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</a:t>
            </a:r>
            <a:endParaRPr lang="en-US" sz="2800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>
                <a:latin typeface="Kruti Dev 011" pitchFamily="2" charset="0"/>
              </a:rPr>
              <a:t>lnL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pqus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tkus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i‘pkr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la?kh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lnL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laln</a:t>
            </a:r>
            <a:r>
              <a:rPr lang="en-US" sz="2800" dirty="0" smtClean="0">
                <a:latin typeface="Kruti Dev 011" pitchFamily="2" charset="0"/>
              </a:rPr>
              <a:t> dh </a:t>
            </a:r>
            <a:r>
              <a:rPr lang="en-US" sz="2800" dirty="0" err="1" smtClean="0">
                <a:latin typeface="Kruti Dev 011" pitchFamily="2" charset="0"/>
              </a:rPr>
              <a:t>lnL;rk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R;kxi</a:t>
            </a:r>
            <a:r>
              <a:rPr lang="en-US" sz="2800" dirty="0" smtClean="0">
                <a:latin typeface="Kruti Dev 011" pitchFamily="2" charset="0"/>
              </a:rPr>
              <a:t>= ns </a:t>
            </a:r>
            <a:r>
              <a:rPr lang="en-US" sz="2800" dirty="0" err="1" smtClean="0">
                <a:latin typeface="Kruti Dev 011" pitchFamily="2" charset="0"/>
              </a:rPr>
              <a:t>nsrs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gSaA</a:t>
            </a:r>
            <a:endParaRPr lang="en-US" sz="2800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>
                <a:latin typeface="Kruti Dev 011" pitchFamily="2" charset="0"/>
              </a:rPr>
              <a:t>dk;Zdky</a:t>
            </a:r>
            <a:r>
              <a:rPr lang="en-US" sz="2800" dirty="0" smtClean="0">
                <a:latin typeface="Kruti Dev 011" pitchFamily="2" charset="0"/>
              </a:rPr>
              <a:t> 4 </a:t>
            </a:r>
            <a:r>
              <a:rPr lang="en-US" sz="2800" dirty="0" err="1" smtClean="0">
                <a:latin typeface="Kruti Dev 011" pitchFamily="2" charset="0"/>
              </a:rPr>
              <a:t>o”kZ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gksrk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lnL;ksa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iqufuokZpu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ij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dksbZ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izfrcU</a:t>
            </a:r>
            <a:r>
              <a:rPr lang="en-US" sz="2800" dirty="0" smtClean="0">
                <a:latin typeface="Kruti Dev 011" pitchFamily="2" charset="0"/>
              </a:rPr>
              <a:t>/k </a:t>
            </a:r>
            <a:r>
              <a:rPr lang="en-US" sz="2800" dirty="0" err="1" smtClean="0">
                <a:latin typeface="Kruti Dev 011" pitchFamily="2" charset="0"/>
              </a:rPr>
              <a:t>ugha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vuqHko</a:t>
            </a:r>
            <a:r>
              <a:rPr lang="en-US" sz="2800" dirty="0" smtClean="0">
                <a:latin typeface="Kruti Dev 011" pitchFamily="2" charset="0"/>
              </a:rPr>
              <a:t> ,</a:t>
            </a:r>
            <a:r>
              <a:rPr lang="en-US" sz="2800" dirty="0" err="1" smtClean="0">
                <a:latin typeface="Kruti Dev 011" pitchFamily="2" charset="0"/>
              </a:rPr>
              <a:t>oa</a:t>
            </a:r>
            <a:r>
              <a:rPr lang="en-US" sz="2800" dirty="0" smtClean="0">
                <a:latin typeface="Kruti Dev 011" pitchFamily="2" charset="0"/>
              </a:rPr>
              <a:t> ;</a:t>
            </a:r>
            <a:r>
              <a:rPr lang="en-US" sz="2800" dirty="0" err="1" smtClean="0">
                <a:latin typeface="Kruti Dev 011" pitchFamily="2" charset="0"/>
              </a:rPr>
              <a:t>ksX;rk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rjthg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nh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tkrh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</a:t>
            </a:r>
            <a:endParaRPr lang="en-US" sz="2800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la?kh; ljdkj</a:t>
            </a:r>
          </a:p>
        </p:txBody>
      </p:sp>
      <p:sp>
        <p:nvSpPr>
          <p:cNvPr id="232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osru vU; ns’kksa ls dkQh de gS vkSj ik”kZn vR;Ur lknxh ls jgrs gSaA</a:t>
            </a:r>
          </a:p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la?kh; laln nksuks lnuks dh la;qDr cSBd es ,d o”kZ ds fy;s ,d v/;{k ,oa ,d mik/;{k pqu ysrs gSA</a:t>
            </a:r>
          </a:p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iz‘kklu ds dk;ksZa dks 7 Hkkxksa esa foHkkftr dj fn;k x;k gSA</a:t>
            </a:r>
          </a:p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lIrkg esa ljdkj dh nks cSBds gksrh gSA</a:t>
            </a:r>
          </a:p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la?kh; ljdkj dh ‘kfDr;ksa dks dk;Zikfydh;] foRrh;] ladVdkyhu ‘kfDr;ksa ds vURkxZr v/;;u fd;k tk ldrk gSaA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la?kh; ljdkj dh fo’ks”krk,a </a:t>
            </a:r>
          </a:p>
        </p:txBody>
      </p:sp>
      <p:sp>
        <p:nvSpPr>
          <p:cNvPr id="233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la?kh; ljdkj dh izeq[k fo’ks”krk,a fuEu ekuh tkrh gS&amp;</a:t>
            </a:r>
          </a:p>
          <a:p>
            <a:pPr lvl="2" eaLnBrk="1" hangingPunct="1">
              <a:buFont typeface="Wingdings 2" panose="05020102010507070707" pitchFamily="18" charset="2"/>
              <a:buNone/>
            </a:pPr>
            <a:r>
              <a:rPr lang="en-US" sz="3200" smtClean="0">
                <a:latin typeface="Kruti Dev 011" panose="00000700000000000000" pitchFamily="2" charset="0"/>
              </a:rPr>
              <a:t>cgqy dk;Zikfydk</a:t>
            </a:r>
          </a:p>
          <a:p>
            <a:pPr lvl="2" eaLnBrk="1" hangingPunct="1">
              <a:buFont typeface="Wingdings 2" panose="05020102010507070707" pitchFamily="18" charset="2"/>
              <a:buNone/>
            </a:pPr>
            <a:r>
              <a:rPr lang="en-US" sz="3200" smtClean="0">
                <a:latin typeface="Kruti Dev 011" panose="00000700000000000000" pitchFamily="2" charset="0"/>
              </a:rPr>
              <a:t>lalnkRed o v/;{kkRed iz.kkyh dk leUo;</a:t>
            </a:r>
          </a:p>
          <a:p>
            <a:pPr lvl="2" eaLnBrk="1" hangingPunct="1">
              <a:buFont typeface="Wingdings 2" panose="05020102010507070707" pitchFamily="18" charset="2"/>
              <a:buNone/>
            </a:pPr>
            <a:r>
              <a:rPr lang="en-US" sz="3200" smtClean="0">
                <a:latin typeface="Kruti Dev 011" panose="00000700000000000000" pitchFamily="2" charset="0"/>
              </a:rPr>
              <a:t>mRrjnkf;Ro o LFkkf;Ro dk ;ksx</a:t>
            </a:r>
          </a:p>
          <a:p>
            <a:pPr lvl="2" eaLnBrk="1" hangingPunct="1">
              <a:buFont typeface="Wingdings 2" panose="05020102010507070707" pitchFamily="18" charset="2"/>
              <a:buNone/>
            </a:pPr>
            <a:r>
              <a:rPr lang="en-US" sz="3200" smtClean="0">
                <a:latin typeface="Kruti Dev 011" panose="00000700000000000000" pitchFamily="2" charset="0"/>
              </a:rPr>
              <a:t>funZyh;rk </a:t>
            </a:r>
          </a:p>
          <a:p>
            <a:pPr lvl="2" eaLnBrk="1" hangingPunct="1">
              <a:buFont typeface="Wingdings 2" panose="05020102010507070707" pitchFamily="18" charset="2"/>
              <a:buNone/>
            </a:pPr>
            <a:r>
              <a:rPr lang="en-US" sz="3200" smtClean="0">
                <a:latin typeface="Kruti Dev 011" panose="00000700000000000000" pitchFamily="2" charset="0"/>
              </a:rPr>
              <a:t>fo’ks”kKksa dh ifj”kn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 III </a:t>
            </a:r>
            <a:br>
              <a:rPr lang="en-US" dirty="0" smtClean="0"/>
            </a:br>
            <a:r>
              <a:rPr lang="en-US" dirty="0" smtClean="0"/>
              <a:t>Switzerland 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>
                <a:latin typeface="Kruti Dev 011" pitchFamily="2" charset="0"/>
              </a:rPr>
              <a:t>la?kh</a:t>
            </a:r>
            <a:r>
              <a:rPr lang="en-US" sz="3600" dirty="0" smtClean="0">
                <a:latin typeface="Kruti Dev 011" pitchFamily="2" charset="0"/>
              </a:rPr>
              <a:t>; </a:t>
            </a:r>
            <a:r>
              <a:rPr lang="en-US" sz="3600" dirty="0" err="1" smtClean="0">
                <a:latin typeface="Kruti Dev 011" pitchFamily="2" charset="0"/>
              </a:rPr>
              <a:t>O;oLFkkfidk</a:t>
            </a:r>
            <a:endParaRPr lang="en-US" sz="3600" dirty="0" smtClean="0">
              <a:latin typeface="Kruti Dev 011" pitchFamily="2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sz="3200" dirty="0" smtClean="0"/>
              <a:t> Federal Legislature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fLoV~tjyS.M dh la?kh; laln</a:t>
            </a:r>
          </a:p>
        </p:txBody>
      </p:sp>
      <p:sp>
        <p:nvSpPr>
          <p:cNvPr id="235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vuq0 148 esa dgk x;k gS fd] ^^ tgkW rd turk ds rFkk dS.Vuksa ds vf/kdkjksa dk vfrdze.k ugha gksrk gS] jkT;e.My dh loksZPp lRrk dk iz;ksx la?kh; laln djsxh] nks lnu izfrfuf/k lHkk vkSj lhusV gksaxs rFkk bu nksuksa lnuks dks leku ‘kfDr;ka gksaxhA**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izfrfuf/k lHkk ,oa lhusV dh fcYdqy leku ‘kfDr;ka gSaA 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la?kh; laln ds nks lnu&amp;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mtClean="0">
                <a:latin typeface="Kruti Dev 011" panose="00000700000000000000" pitchFamily="2" charset="0"/>
              </a:rPr>
              <a:t>			&amp; izfrfuf/k lHkk fuEu lnu ,oa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mtClean="0">
                <a:latin typeface="Kruti Dev 011" panose="00000700000000000000" pitchFamily="2" charset="0"/>
              </a:rPr>
              <a:t>			&amp; lhusV mPp lnu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izfrfuf/k lHkk</a:t>
            </a:r>
          </a:p>
        </p:txBody>
      </p:sp>
      <p:sp>
        <p:nvSpPr>
          <p:cNvPr id="2170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jpuk</a:t>
            </a:r>
            <a:endParaRPr lang="en-US" dirty="0" smtClean="0">
              <a:latin typeface="Kruti Dev 011" pitchFamily="2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Kruti Dev 011" pitchFamily="2" charset="0"/>
              </a:rPr>
              <a:t>	 &amp; </a:t>
            </a:r>
            <a:r>
              <a:rPr lang="en-US" dirty="0" err="1" smtClean="0">
                <a:latin typeface="Kruti Dev 011" pitchFamily="2" charset="0"/>
              </a:rPr>
              <a:t>izfrfuf</a:t>
            </a:r>
            <a:r>
              <a:rPr lang="en-US" dirty="0" smtClean="0">
                <a:latin typeface="Kruti Dev 011" pitchFamily="2" charset="0"/>
              </a:rPr>
              <a:t>/k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lnL;ksa</a:t>
            </a:r>
            <a:r>
              <a:rPr lang="en-US" dirty="0" smtClean="0">
                <a:latin typeface="Kruti Dev 011" pitchFamily="2" charset="0"/>
              </a:rPr>
              <a:t> dh la[;k 200 </a:t>
            </a:r>
            <a:r>
              <a:rPr lang="en-US" dirty="0" err="1" smtClean="0">
                <a:latin typeface="Kruti Dev 011" pitchFamily="2" charset="0"/>
              </a:rPr>
              <a:t>gksxhA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izR;sd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dS.Vu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viuh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tula</a:t>
            </a:r>
            <a:r>
              <a:rPr lang="en-US" dirty="0" smtClean="0">
                <a:latin typeface="Kruti Dev 011" pitchFamily="2" charset="0"/>
              </a:rPr>
              <a:t>[;k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vk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izfrfuf</a:t>
            </a:r>
            <a:r>
              <a:rPr lang="en-US" dirty="0" smtClean="0">
                <a:latin typeface="Kruti Dev 011" pitchFamily="2" charset="0"/>
              </a:rPr>
              <a:t>/k </a:t>
            </a:r>
            <a:r>
              <a:rPr lang="en-US" dirty="0" err="1" smtClean="0">
                <a:latin typeface="Kruti Dev 011" pitchFamily="2" charset="0"/>
              </a:rPr>
              <a:t>izfrfuf</a:t>
            </a:r>
            <a:r>
              <a:rPr lang="en-US" dirty="0" smtClean="0">
                <a:latin typeface="Kruti Dev 011" pitchFamily="2" charset="0"/>
              </a:rPr>
              <a:t>/k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HkstsxkA</a:t>
            </a:r>
            <a:r>
              <a:rPr lang="en-US" dirty="0" smtClean="0">
                <a:latin typeface="Kruti Dev 011" pitchFamily="2" charset="0"/>
              </a:rPr>
              <a:t>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Kruti Dev 011" pitchFamily="2" charset="0"/>
              </a:rPr>
              <a:t>	&amp; </a:t>
            </a:r>
            <a:r>
              <a:rPr lang="en-US" dirty="0" err="1" smtClean="0">
                <a:latin typeface="Kruti Dev 011" pitchFamily="2" charset="0"/>
              </a:rPr>
              <a:t>izR;sd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dS.Vu</a:t>
            </a:r>
            <a:r>
              <a:rPr lang="en-US" dirty="0" smtClean="0">
                <a:latin typeface="Kruti Dev 011" pitchFamily="2" charset="0"/>
              </a:rPr>
              <a:t> de </a:t>
            </a:r>
            <a:r>
              <a:rPr lang="en-US" dirty="0" err="1" smtClean="0">
                <a:latin typeface="Kruti Dev 011" pitchFamily="2" charset="0"/>
              </a:rPr>
              <a:t>ls</a:t>
            </a:r>
            <a:r>
              <a:rPr lang="en-US" dirty="0" smtClean="0">
                <a:latin typeface="Kruti Dev 011" pitchFamily="2" charset="0"/>
              </a:rPr>
              <a:t> de ,d </a:t>
            </a:r>
            <a:r>
              <a:rPr lang="en-US" dirty="0" err="1" smtClean="0">
                <a:latin typeface="Kruti Dev 011" pitchFamily="2" charset="0"/>
              </a:rPr>
              <a:t>izfrfuf</a:t>
            </a:r>
            <a:r>
              <a:rPr lang="en-US" dirty="0" smtClean="0">
                <a:latin typeface="Kruti Dev 011" pitchFamily="2" charset="0"/>
              </a:rPr>
              <a:t>/k </a:t>
            </a:r>
            <a:r>
              <a:rPr lang="en-US" dirty="0" err="1" smtClean="0">
                <a:latin typeface="Kruti Dev 011" pitchFamily="2" charset="0"/>
              </a:rPr>
              <a:t>izfrfuf</a:t>
            </a:r>
            <a:r>
              <a:rPr lang="en-US" dirty="0" smtClean="0">
                <a:latin typeface="Kruti Dev 011" pitchFamily="2" charset="0"/>
              </a:rPr>
              <a:t>/k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vo</a:t>
            </a:r>
            <a:r>
              <a:rPr lang="en-US" dirty="0" smtClean="0">
                <a:latin typeface="Kruti Dev 011" pitchFamily="2" charset="0"/>
              </a:rPr>
              <a:t>’; </a:t>
            </a:r>
            <a:r>
              <a:rPr lang="en-US" dirty="0" err="1" smtClean="0">
                <a:latin typeface="Kruti Dev 011" pitchFamily="2" charset="0"/>
              </a:rPr>
              <a:t>HkstsxkA</a:t>
            </a:r>
            <a:endParaRPr lang="en-US" dirty="0" smtClean="0">
              <a:latin typeface="Kruti Dev 011" pitchFamily="2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pquko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iz.kkyh</a:t>
            </a:r>
            <a:r>
              <a:rPr lang="en-US" dirty="0" smtClean="0">
                <a:latin typeface="Kruti Dev 011" pitchFamily="2" charset="0"/>
              </a:rPr>
              <a:t>&amp; 18 </a:t>
            </a:r>
            <a:r>
              <a:rPr lang="en-US" dirty="0" err="1" smtClean="0">
                <a:latin typeface="Kruti Dev 011" pitchFamily="2" charset="0"/>
              </a:rPr>
              <a:t>o”kZ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vk;q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izR;sd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fLol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ukxfjd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erkf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kdkj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izkIr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og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izfrfuf</a:t>
            </a:r>
            <a:r>
              <a:rPr lang="en-US" dirty="0" smtClean="0">
                <a:latin typeface="Kruti Dev 011" pitchFamily="2" charset="0"/>
              </a:rPr>
              <a:t>/k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] </a:t>
            </a:r>
            <a:r>
              <a:rPr lang="en-US" dirty="0" err="1" smtClean="0">
                <a:latin typeface="Kruti Dev 011" pitchFamily="2" charset="0"/>
              </a:rPr>
              <a:t>la?kh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ljdkj</a:t>
            </a:r>
            <a:r>
              <a:rPr lang="en-US" dirty="0" smtClean="0">
                <a:latin typeface="Kruti Dev 011" pitchFamily="2" charset="0"/>
              </a:rPr>
              <a:t> ;k </a:t>
            </a:r>
            <a:r>
              <a:rPr lang="en-US" dirty="0" err="1" smtClean="0">
                <a:latin typeface="Kruti Dev 011" pitchFamily="2" charset="0"/>
              </a:rPr>
              <a:t>la?kh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loksZPp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U;k;ky</a:t>
            </a:r>
            <a:r>
              <a:rPr lang="en-US" dirty="0" smtClean="0">
                <a:latin typeface="Kruti Dev 011" pitchFamily="2" charset="0"/>
              </a:rPr>
              <a:t>; dh </a:t>
            </a:r>
            <a:r>
              <a:rPr lang="en-US" dirty="0" err="1" smtClean="0">
                <a:latin typeface="Kruti Dev 011" pitchFamily="2" charset="0"/>
              </a:rPr>
              <a:t>lnL;rk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izkIr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ldrk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gSA</a:t>
            </a:r>
            <a:endParaRPr lang="en-US" dirty="0" smtClean="0">
              <a:latin typeface="Kruti Dev 011" pitchFamily="2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iknjh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ljdkjh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deZpkjh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pquko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ugha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yM</a:t>
            </a:r>
            <a:r>
              <a:rPr lang="en-US" dirty="0" smtClean="0">
                <a:latin typeface="Kruti Dev 011" pitchFamily="2" charset="0"/>
              </a:rPr>
              <a:t>+ </a:t>
            </a:r>
            <a:r>
              <a:rPr lang="en-US" dirty="0" err="1" smtClean="0">
                <a:latin typeface="Kruti Dev 011" pitchFamily="2" charset="0"/>
              </a:rPr>
              <a:t>ldrs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gSaA</a:t>
            </a:r>
            <a:endParaRPr lang="en-US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US" sz="5200" smtClean="0">
                <a:latin typeface="Kruti Dev 010" pitchFamily="2" charset="0"/>
              </a:rPr>
              <a:t>	</a:t>
            </a:r>
            <a:r>
              <a:rPr lang="en-US" sz="4800" smtClean="0">
                <a:latin typeface="Kruti Dev 011" panose="00000700000000000000" pitchFamily="2" charset="0"/>
              </a:rPr>
              <a:t>fczfV'k lafo/kku ds lzksr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 rtlCol="0">
            <a:noAutofit/>
          </a:bodyPr>
          <a:lstStyle/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err="1" smtClean="0">
                <a:latin typeface="Kruti Dev 011" pitchFamily="2" charset="0"/>
              </a:rPr>
              <a:t>egku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vf</a:t>
            </a:r>
            <a:r>
              <a:rPr lang="en-US" sz="3600" dirty="0" smtClean="0">
                <a:latin typeface="Kruti Dev 011" pitchFamily="2" charset="0"/>
              </a:rPr>
              <a:t>/</a:t>
            </a:r>
            <a:r>
              <a:rPr lang="en-US" sz="3600" dirty="0" err="1" smtClean="0">
                <a:latin typeface="Kruti Dev 011" pitchFamily="2" charset="0"/>
              </a:rPr>
              <a:t>kdkj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</a:t>
            </a:r>
            <a:r>
              <a:rPr lang="en-US" sz="3600" dirty="0" smtClean="0">
                <a:latin typeface="Kruti Dev 011" pitchFamily="2" charset="0"/>
              </a:rPr>
              <a:t>=</a:t>
            </a:r>
          </a:p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err="1" smtClean="0">
                <a:latin typeface="Kruti Dev 011" pitchFamily="2" charset="0"/>
              </a:rPr>
              <a:t>Laklnh</a:t>
            </a:r>
            <a:r>
              <a:rPr lang="en-US" sz="3600" dirty="0" smtClean="0">
                <a:latin typeface="Kruti Dev 011" pitchFamily="2" charset="0"/>
              </a:rPr>
              <a:t>; </a:t>
            </a:r>
            <a:r>
              <a:rPr lang="en-US" sz="3600" dirty="0" err="1" smtClean="0">
                <a:latin typeface="Kruti Dev 011" pitchFamily="2" charset="0"/>
              </a:rPr>
              <a:t>vf</a:t>
            </a:r>
            <a:r>
              <a:rPr lang="en-US" sz="3600" dirty="0" smtClean="0">
                <a:latin typeface="Kruti Dev 011" pitchFamily="2" charset="0"/>
              </a:rPr>
              <a:t>/</a:t>
            </a:r>
            <a:r>
              <a:rPr lang="en-US" sz="3600" dirty="0" err="1" smtClean="0">
                <a:latin typeface="Kruti Dev 011" pitchFamily="2" charset="0"/>
              </a:rPr>
              <a:t>kfu;e</a:t>
            </a:r>
            <a:endParaRPr lang="en-US" sz="3600" dirty="0" smtClean="0">
              <a:latin typeface="Kruti Dev 011" pitchFamily="2" charset="0"/>
            </a:endParaRPr>
          </a:p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err="1" smtClean="0">
                <a:latin typeface="Kruti Dev 011" pitchFamily="2" charset="0"/>
              </a:rPr>
              <a:t>U;kf;d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fu.kZ</a:t>
            </a:r>
            <a:r>
              <a:rPr lang="en-US" sz="3600" dirty="0" smtClean="0">
                <a:latin typeface="Kruti Dev 011" pitchFamily="2" charset="0"/>
              </a:rPr>
              <a:t>;</a:t>
            </a:r>
          </a:p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err="1" smtClean="0">
                <a:latin typeface="Kruti Dev 011" pitchFamily="2" charset="0"/>
              </a:rPr>
              <a:t>lkekU</a:t>
            </a:r>
            <a:r>
              <a:rPr lang="en-US" sz="3600" dirty="0" smtClean="0">
                <a:latin typeface="Kruti Dev 011" pitchFamily="2" charset="0"/>
              </a:rPr>
              <a:t>; </a:t>
            </a:r>
            <a:r>
              <a:rPr lang="en-US" sz="3600" dirty="0" err="1" smtClean="0">
                <a:latin typeface="Kruti Dev 011" pitchFamily="2" charset="0"/>
              </a:rPr>
              <a:t>fof</a:t>
            </a:r>
            <a:r>
              <a:rPr lang="en-US" sz="3600" dirty="0" smtClean="0">
                <a:latin typeface="Kruti Dev 011" pitchFamily="2" charset="0"/>
              </a:rPr>
              <a:t>/k</a:t>
            </a:r>
          </a:p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err="1" smtClean="0">
                <a:latin typeface="Kruti Dev 011" pitchFamily="2" charset="0"/>
              </a:rPr>
              <a:t>izFkk,a</a:t>
            </a:r>
            <a:r>
              <a:rPr lang="en-US" sz="3600" dirty="0" smtClean="0">
                <a:latin typeface="Kruti Dev 011" pitchFamily="2" charset="0"/>
              </a:rPr>
              <a:t> ,</a:t>
            </a:r>
            <a:r>
              <a:rPr lang="en-US" sz="3600" dirty="0" err="1" smtClean="0">
                <a:latin typeface="Kruti Dev 011" pitchFamily="2" charset="0"/>
              </a:rPr>
              <a:t>oa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ijEijk,a</a:t>
            </a:r>
            <a:endParaRPr lang="en-US" sz="3600" dirty="0" smtClean="0">
              <a:latin typeface="Kruti Dev 011" pitchFamily="2" charset="0"/>
            </a:endParaRPr>
          </a:p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err="1" smtClean="0">
                <a:latin typeface="Kruti Dev 011" pitchFamily="2" charset="0"/>
              </a:rPr>
              <a:t>Lakfo</a:t>
            </a:r>
            <a:r>
              <a:rPr lang="en-US" sz="3600" dirty="0" smtClean="0">
                <a:latin typeface="Kruti Dev 011" pitchFamily="2" charset="0"/>
              </a:rPr>
              <a:t>/</a:t>
            </a:r>
            <a:r>
              <a:rPr lang="en-US" sz="3600" dirty="0" err="1" smtClean="0">
                <a:latin typeface="Kruti Dev 011" pitchFamily="2" charset="0"/>
              </a:rPr>
              <a:t>kku</a:t>
            </a:r>
            <a:r>
              <a:rPr lang="en-US" sz="3600" dirty="0" smtClean="0">
                <a:latin typeface="Kruti Dev 011" pitchFamily="2" charset="0"/>
              </a:rPr>
              <a:t> dh </a:t>
            </a:r>
            <a:r>
              <a:rPr lang="en-US" sz="3600" dirty="0" err="1" smtClean="0">
                <a:latin typeface="Kruti Dev 011" pitchFamily="2" charset="0"/>
              </a:rPr>
              <a:t>Vhdk,a</a:t>
            </a:r>
            <a:endParaRPr lang="en-US" sz="3600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</a:t>
            </a:r>
          </a:p>
        </p:txBody>
      </p:sp>
      <p:sp>
        <p:nvSpPr>
          <p:cNvPr id="237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jpuk ,oa pquko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 dh lnL; la[;k 46 gksxhA fLol ifjla?k ds 6 v/kZdS.Vu ,d izfrfuf/k lhusV HkstsxkA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20 iw.kZ dS.Vu 2 izfrfuf/k lhusV HkstsxkA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lhusV ds lnL;ksa ds pquko dk leLr fu;eu dS.Vuks ds }kjk fd;k tk,xkA 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fofHkUu dS.Vuks ds lhusV ds lnL;ksa dk dk;Zdky 1 ls 4 o”kZ gSA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izfrfuf/k lHkk ,oa lhusV</a:t>
            </a:r>
          </a:p>
        </p:txBody>
      </p:sp>
      <p:sp>
        <p:nvSpPr>
          <p:cNvPr id="238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v/;{k ,oa mik/;{k dk pquko izR;sd lnu ,d o”kZ ds fy, djrh gS tks v/;{krk djrk gS ,oaa fu.kkZ;d er nsus dk vf/kdkj j[krk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mik/;{k vkxkeh o”kZ v/;{k cu ldrk gSA 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;g ijEijk fd ,d o”kZ ftl dS.Vu dk v/;{k gksrk gS vxys o”kZ mlh dS.Vu dk v/;{k nksckj ugha pquk tk ldrk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laln dh dk;Zokgh dk izR;sd izys[k teZu] Qzsap] bVkfy;u ,oa jksekap pkjks Hkk”kkvksa esa izdkf’kr fd;s tk,axsA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la?kh; laln ds dk;Z ,oa ‘kfDr;ka</a:t>
            </a:r>
          </a:p>
        </p:txBody>
      </p:sp>
      <p:sp>
        <p:nvSpPr>
          <p:cNvPr id="239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 </a:t>
            </a:r>
            <a:r>
              <a:rPr lang="en-US" sz="2800" smtClean="0">
                <a:latin typeface="Kruti Dev 011" panose="00000700000000000000" pitchFamily="2" charset="0"/>
              </a:rPr>
              <a:t>lafo/kku dh vuq0 173 dh mi/kkjk 2 esa dgk x;k gS fd] ^^izfrfuf/k lnu ,oa lhusV mu lHkh dk;ksZa dks lEiUu djsaxh tks fd orZeku lafo/kku }kjk la?kh; vf/kdkj {ks= esa j[ks x;s gSa tks vU; fdlh vf/kdkjh dks ugha lkSais x;s gSaA**</a:t>
            </a:r>
          </a:p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fo/kk;h ‘kfDr] vR;ko’;d O;oLFkkiu] lafo/kku la’kks/ku dh ‘kfDr] fu;qfDr ;k fuokZpu dh ‘kfDr gSA</a:t>
            </a:r>
          </a:p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fons‘k lEcU/k la?kh; lRrk ds fujh{k.k ,oa fu;a=.k dk vf/kdkj</a:t>
            </a:r>
          </a:p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foRrh; ] dS.Vuks lEcU/kh ,oa U;kf;d ‘kfDr;ka gSaA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 III </a:t>
            </a:r>
            <a:br>
              <a:rPr lang="en-US" dirty="0" smtClean="0"/>
            </a:br>
            <a:r>
              <a:rPr lang="en-US" dirty="0" smtClean="0"/>
              <a:t>Switzerland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>
                <a:latin typeface="Kruti Dev 011" pitchFamily="2" charset="0"/>
              </a:rPr>
              <a:t>U;kf;d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O;oLFkk</a:t>
            </a:r>
            <a:r>
              <a:rPr lang="en-US" sz="3600" dirty="0" smtClean="0">
                <a:latin typeface="Kruti Dev 011" pitchFamily="2" charset="0"/>
              </a:rPr>
              <a:t>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3200" dirty="0" smtClean="0"/>
              <a:t>Judicial 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fLol U;k;ikfydk</a:t>
            </a:r>
          </a:p>
        </p:txBody>
      </p:sp>
      <p:sp>
        <p:nvSpPr>
          <p:cNvPr id="24064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dirty="0" smtClean="0">
                <a:latin typeface="Kruti Dev 011" pitchFamily="2" charset="0"/>
              </a:rPr>
              <a:t>vuq0 188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dgk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x;k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fd</a:t>
            </a:r>
            <a:r>
              <a:rPr lang="en-US" dirty="0" smtClean="0">
                <a:latin typeface="Kruti Dev 011" pitchFamily="2" charset="0"/>
              </a:rPr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Kruti Dev 011" pitchFamily="2" charset="0"/>
              </a:rPr>
              <a:t>1&amp; </a:t>
            </a:r>
            <a:r>
              <a:rPr lang="en-US" dirty="0" err="1" smtClean="0">
                <a:latin typeface="Kruti Dev 011" pitchFamily="2" charset="0"/>
              </a:rPr>
              <a:t>la?kh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loksZPp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U;k;ky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la?k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loksZPp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U;kf;d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lRrk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gksxhA</a:t>
            </a:r>
            <a:endParaRPr lang="en-US" dirty="0" smtClean="0">
              <a:latin typeface="Kruti Dev 011" pitchFamily="2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Kruti Dev 011" pitchFamily="2" charset="0"/>
              </a:rPr>
              <a:t>2&amp; </a:t>
            </a:r>
            <a:r>
              <a:rPr lang="en-US" dirty="0" err="1" smtClean="0">
                <a:latin typeface="Kruti Dev 011" pitchFamily="2" charset="0"/>
              </a:rPr>
              <a:t>bldk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xBu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izfdz;k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la?kh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laln</a:t>
            </a:r>
            <a:r>
              <a:rPr lang="en-US" dirty="0" smtClean="0">
                <a:latin typeface="Kruti Dev 011" pitchFamily="2" charset="0"/>
              </a:rPr>
              <a:t> }</a:t>
            </a:r>
            <a:r>
              <a:rPr lang="en-US" dirty="0" err="1" smtClean="0">
                <a:latin typeface="Kruti Dev 011" pitchFamily="2" charset="0"/>
              </a:rPr>
              <a:t>kjk</a:t>
            </a:r>
            <a:r>
              <a:rPr lang="en-US" dirty="0" smtClean="0">
                <a:latin typeface="Kruti Dev 011" pitchFamily="2" charset="0"/>
              </a:rPr>
              <a:t> fu/</a:t>
            </a:r>
            <a:r>
              <a:rPr lang="en-US" dirty="0" err="1" smtClean="0">
                <a:latin typeface="Kruti Dev 011" pitchFamily="2" charset="0"/>
              </a:rPr>
              <a:t>kkZfjr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dkuwu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}</a:t>
            </a:r>
            <a:r>
              <a:rPr lang="en-US" dirty="0" err="1" smtClean="0">
                <a:latin typeface="Kruti Dev 011" pitchFamily="2" charset="0"/>
              </a:rPr>
              <a:t>kjk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gksxhA</a:t>
            </a:r>
            <a:endParaRPr lang="en-US" dirty="0" smtClean="0">
              <a:latin typeface="Kruti Dev 011" pitchFamily="2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Kruti Dev 011" pitchFamily="2" charset="0"/>
              </a:rPr>
              <a:t>3&amp; </a:t>
            </a:r>
            <a:r>
              <a:rPr lang="en-US" dirty="0" err="1" smtClean="0">
                <a:latin typeface="Kruti Dev 011" pitchFamily="2" charset="0"/>
              </a:rPr>
              <a:t>la?kh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loksZPp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U;k;ky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vius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iz’kklu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O;oLFkk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Lo;a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djsxkA</a:t>
            </a:r>
            <a:endParaRPr lang="en-US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fLol U;k;ikfydk</a:t>
            </a:r>
          </a:p>
        </p:txBody>
      </p:sp>
      <p:sp>
        <p:nvSpPr>
          <p:cNvPr id="24064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>
                <a:latin typeface="Kruti Dev 011" pitchFamily="2" charset="0"/>
              </a:rPr>
              <a:t>la?kh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laln</a:t>
            </a:r>
            <a:r>
              <a:rPr lang="en-US" sz="2800" dirty="0" smtClean="0">
                <a:latin typeface="Kruti Dev 011" pitchFamily="2" charset="0"/>
              </a:rPr>
              <a:t> 6 </a:t>
            </a:r>
            <a:r>
              <a:rPr lang="en-US" sz="2800" dirty="0" err="1" smtClean="0">
                <a:latin typeface="Kruti Dev 011" pitchFamily="2" charset="0"/>
              </a:rPr>
              <a:t>o”kksZa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fy</a:t>
            </a:r>
            <a:r>
              <a:rPr lang="en-US" sz="2800" dirty="0" smtClean="0">
                <a:latin typeface="Kruti Dev 011" pitchFamily="2" charset="0"/>
              </a:rPr>
              <a:t>, </a:t>
            </a:r>
            <a:r>
              <a:rPr lang="en-US" sz="2800" dirty="0" err="1" smtClean="0">
                <a:latin typeface="Kruti Dev 011" pitchFamily="2" charset="0"/>
              </a:rPr>
              <a:t>fuokZpu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djrh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U;k;k</a:t>
            </a:r>
            <a:r>
              <a:rPr lang="en-US" sz="2800" dirty="0" smtClean="0">
                <a:latin typeface="Kruti Dev 011" pitchFamily="2" charset="0"/>
              </a:rPr>
              <a:t>/</a:t>
            </a:r>
            <a:r>
              <a:rPr lang="en-US" sz="2800" dirty="0" err="1" smtClean="0">
                <a:latin typeface="Kruti Dev 011" pitchFamily="2" charset="0"/>
              </a:rPr>
              <a:t>kh’kksa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iqufuZokpu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ij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izfrcU</a:t>
            </a:r>
            <a:r>
              <a:rPr lang="en-US" sz="2800" dirty="0" smtClean="0">
                <a:latin typeface="Kruti Dev 011" pitchFamily="2" charset="0"/>
              </a:rPr>
              <a:t>/k </a:t>
            </a:r>
            <a:r>
              <a:rPr lang="en-US" sz="2800" dirty="0" err="1" smtClean="0">
                <a:latin typeface="Kruti Dev 011" pitchFamily="2" charset="0"/>
              </a:rPr>
              <a:t>ugha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</a:t>
            </a:r>
            <a:endParaRPr lang="en-US" sz="2800" dirty="0" smtClean="0">
              <a:latin typeface="Kruti Dev 011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>
                <a:latin typeface="Kruti Dev 011" pitchFamily="2" charset="0"/>
              </a:rPr>
              <a:t>O;ogkj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esa</a:t>
            </a:r>
            <a:r>
              <a:rPr lang="en-US" sz="2800" dirty="0" smtClean="0">
                <a:latin typeface="Kruti Dev 011" pitchFamily="2" charset="0"/>
              </a:rPr>
              <a:t> 70 </a:t>
            </a:r>
            <a:r>
              <a:rPr lang="en-US" sz="2800" dirty="0" err="1" smtClean="0">
                <a:latin typeface="Kruti Dev 011" pitchFamily="2" charset="0"/>
              </a:rPr>
              <a:t>o”kZ</a:t>
            </a:r>
            <a:r>
              <a:rPr lang="en-US" sz="2800" dirty="0" smtClean="0">
                <a:latin typeface="Kruti Dev 011" pitchFamily="2" charset="0"/>
              </a:rPr>
              <a:t> dh </a:t>
            </a:r>
            <a:r>
              <a:rPr lang="en-US" sz="2800" dirty="0" err="1" smtClean="0">
                <a:latin typeface="Kruti Dev 011" pitchFamily="2" charset="0"/>
              </a:rPr>
              <a:t>vk;q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gks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tkus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ij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U;k;k</a:t>
            </a:r>
            <a:r>
              <a:rPr lang="en-US" sz="2800" dirty="0" smtClean="0">
                <a:latin typeface="Kruti Dev 011" pitchFamily="2" charset="0"/>
              </a:rPr>
              <a:t>/</a:t>
            </a:r>
            <a:r>
              <a:rPr lang="en-US" sz="2800" dirty="0" err="1" smtClean="0">
                <a:latin typeface="Kruti Dev 011" pitchFamily="2" charset="0"/>
              </a:rPr>
              <a:t>kh’k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R;kxi</a:t>
            </a:r>
            <a:r>
              <a:rPr lang="en-US" sz="2800" dirty="0" smtClean="0">
                <a:latin typeface="Kruti Dev 011" pitchFamily="2" charset="0"/>
              </a:rPr>
              <a:t>= ns </a:t>
            </a:r>
            <a:r>
              <a:rPr lang="en-US" sz="2800" dirty="0" err="1" smtClean="0">
                <a:latin typeface="Kruti Dev 011" pitchFamily="2" charset="0"/>
              </a:rPr>
              <a:t>nsrs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gSaA</a:t>
            </a:r>
            <a:endParaRPr lang="en-US" sz="2800" dirty="0" smtClean="0">
              <a:latin typeface="Kruti Dev 011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Kruti Dev 011" pitchFamily="2" charset="0"/>
              </a:rPr>
              <a:t>,d </a:t>
            </a:r>
            <a:r>
              <a:rPr lang="en-US" sz="2800" dirty="0" err="1" smtClean="0">
                <a:latin typeface="Kruti Dev 011" pitchFamily="2" charset="0"/>
              </a:rPr>
              <a:t>iz</a:t>
            </a:r>
            <a:r>
              <a:rPr lang="en-US" sz="2800" dirty="0" smtClean="0">
                <a:latin typeface="Kruti Dev 011" pitchFamily="2" charset="0"/>
              </a:rPr>
              <a:t>/</a:t>
            </a:r>
            <a:r>
              <a:rPr lang="en-US" sz="2800" dirty="0" err="1" smtClean="0">
                <a:latin typeface="Kruti Dev 011" pitchFamily="2" charset="0"/>
              </a:rPr>
              <a:t>kku</a:t>
            </a:r>
            <a:r>
              <a:rPr lang="en-US" sz="2800" dirty="0" smtClean="0">
                <a:latin typeface="Kruti Dev 011" pitchFamily="2" charset="0"/>
              </a:rPr>
              <a:t> ,</a:t>
            </a:r>
            <a:r>
              <a:rPr lang="en-US" sz="2800" dirty="0" err="1" smtClean="0">
                <a:latin typeface="Kruti Dev 011" pitchFamily="2" charset="0"/>
              </a:rPr>
              <a:t>oa</a:t>
            </a:r>
            <a:r>
              <a:rPr lang="en-US" sz="2800" dirty="0" smtClean="0">
                <a:latin typeface="Kruti Dev 011" pitchFamily="2" charset="0"/>
              </a:rPr>
              <a:t> ,d </a:t>
            </a:r>
            <a:r>
              <a:rPr lang="en-US" sz="2800" dirty="0" err="1" smtClean="0">
                <a:latin typeface="Kruti Dev 011" pitchFamily="2" charset="0"/>
              </a:rPr>
              <a:t>miiz</a:t>
            </a:r>
            <a:r>
              <a:rPr lang="en-US" sz="2800" dirty="0" smtClean="0">
                <a:latin typeface="Kruti Dev 011" pitchFamily="2" charset="0"/>
              </a:rPr>
              <a:t>/</a:t>
            </a:r>
            <a:r>
              <a:rPr lang="en-US" sz="2800" dirty="0" err="1" smtClean="0">
                <a:latin typeface="Kruti Dev 011" pitchFamily="2" charset="0"/>
              </a:rPr>
              <a:t>kku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fuokZpu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la?kh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laln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nks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o”kZ</a:t>
            </a:r>
            <a:r>
              <a:rPr lang="en-US" sz="2800" dirty="0" smtClean="0">
                <a:latin typeface="Kruti Dev 011" pitchFamily="2" charset="0"/>
              </a:rPr>
              <a:t> dh </a:t>
            </a:r>
            <a:r>
              <a:rPr lang="en-US" sz="2800" dirty="0" err="1" smtClean="0">
                <a:latin typeface="Kruti Dev 011" pitchFamily="2" charset="0"/>
              </a:rPr>
              <a:t>vof</a:t>
            </a:r>
            <a:r>
              <a:rPr lang="en-US" sz="2800" dirty="0" smtClean="0">
                <a:latin typeface="Kruti Dev 011" pitchFamily="2" charset="0"/>
              </a:rPr>
              <a:t>/k </a:t>
            </a:r>
            <a:r>
              <a:rPr lang="en-US" sz="2800" dirty="0" err="1" smtClean="0">
                <a:latin typeface="Kruti Dev 011" pitchFamily="2" charset="0"/>
              </a:rPr>
              <a:t>ds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fy</a:t>
            </a:r>
            <a:r>
              <a:rPr lang="en-US" sz="2800" dirty="0" smtClean="0">
                <a:latin typeface="Kruti Dev 011" pitchFamily="2" charset="0"/>
              </a:rPr>
              <a:t>, </a:t>
            </a:r>
            <a:r>
              <a:rPr lang="en-US" sz="2800" dirty="0" err="1" smtClean="0">
                <a:latin typeface="Kruti Dev 011" pitchFamily="2" charset="0"/>
              </a:rPr>
              <a:t>djrh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</a:t>
            </a:r>
            <a:endParaRPr lang="en-US" sz="2800" dirty="0" smtClean="0">
              <a:latin typeface="Kruti Dev 011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>
                <a:latin typeface="Kruti Dev 011" pitchFamily="2" charset="0"/>
              </a:rPr>
              <a:t>izfrfuf</a:t>
            </a:r>
            <a:r>
              <a:rPr lang="en-US" sz="2800" dirty="0" smtClean="0">
                <a:latin typeface="Kruti Dev 011" pitchFamily="2" charset="0"/>
              </a:rPr>
              <a:t>/k </a:t>
            </a:r>
            <a:r>
              <a:rPr lang="en-US" sz="2800" dirty="0" err="1" smtClean="0">
                <a:latin typeface="Kruti Dev 011" pitchFamily="2" charset="0"/>
              </a:rPr>
              <a:t>lHkk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lnL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gksus</a:t>
            </a:r>
            <a:r>
              <a:rPr lang="en-US" sz="2800" dirty="0" smtClean="0">
                <a:latin typeface="Kruti Dev 011" pitchFamily="2" charset="0"/>
              </a:rPr>
              <a:t> dh ;</a:t>
            </a:r>
            <a:r>
              <a:rPr lang="en-US" sz="2800" dirty="0" err="1" smtClean="0">
                <a:latin typeface="Kruti Dev 011" pitchFamily="2" charset="0"/>
              </a:rPr>
              <a:t>ksX;rk</a:t>
            </a:r>
            <a:r>
              <a:rPr lang="en-US" sz="2800" dirty="0" smtClean="0">
                <a:latin typeface="Kruti Dev 011" pitchFamily="2" charset="0"/>
              </a:rPr>
              <a:t> j[</a:t>
            </a:r>
            <a:r>
              <a:rPr lang="en-US" sz="2800" dirty="0" err="1" smtClean="0">
                <a:latin typeface="Kruti Dev 011" pitchFamily="2" charset="0"/>
              </a:rPr>
              <a:t>kus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okyk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dksbZ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Hkh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fLol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ukxfjd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U;k;k</a:t>
            </a:r>
            <a:r>
              <a:rPr lang="en-US" sz="2800" dirty="0" smtClean="0">
                <a:latin typeface="Kruti Dev 011" pitchFamily="2" charset="0"/>
              </a:rPr>
              <a:t>/</a:t>
            </a:r>
            <a:r>
              <a:rPr lang="en-US" sz="2800" dirty="0" err="1" smtClean="0">
                <a:latin typeface="Kruti Dev 011" pitchFamily="2" charset="0"/>
              </a:rPr>
              <a:t>kh’k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ds</a:t>
            </a:r>
            <a:r>
              <a:rPr lang="en-US" sz="2800" dirty="0" smtClean="0">
                <a:latin typeface="Kruti Dev 011" pitchFamily="2" charset="0"/>
              </a:rPr>
              <a:t> :</a:t>
            </a:r>
            <a:r>
              <a:rPr lang="en-US" sz="2800" dirty="0" err="1" smtClean="0">
                <a:latin typeface="Kruti Dev 011" pitchFamily="2" charset="0"/>
              </a:rPr>
              <a:t>i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esa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fuokZfpr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gks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ldrk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</a:t>
            </a:r>
            <a:endParaRPr lang="en-US" sz="2800" dirty="0" smtClean="0">
              <a:latin typeface="Kruti Dev 011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>
                <a:latin typeface="Kruti Dev 011" pitchFamily="2" charset="0"/>
              </a:rPr>
              <a:t>O;ogkj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esa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U;k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lEcU</a:t>
            </a:r>
            <a:r>
              <a:rPr lang="en-US" sz="2800" dirty="0" smtClean="0">
                <a:latin typeface="Kruti Dev 011" pitchFamily="2" charset="0"/>
              </a:rPr>
              <a:t>/</a:t>
            </a:r>
            <a:r>
              <a:rPr lang="en-US" sz="2800" dirty="0" err="1" smtClean="0">
                <a:latin typeface="Kruti Dev 011" pitchFamily="2" charset="0"/>
              </a:rPr>
              <a:t>kh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Kku</a:t>
            </a:r>
            <a:r>
              <a:rPr lang="en-US" sz="2800" dirty="0" smtClean="0">
                <a:latin typeface="Kruti Dev 011" pitchFamily="2" charset="0"/>
              </a:rPr>
              <a:t>  </a:t>
            </a:r>
            <a:r>
              <a:rPr lang="en-US" sz="2800" dirty="0" err="1" smtClean="0">
                <a:latin typeface="Kruti Dev 011" pitchFamily="2" charset="0"/>
              </a:rPr>
              <a:t>vkSj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vuqHko</a:t>
            </a:r>
            <a:r>
              <a:rPr lang="en-US" sz="2800" dirty="0" smtClean="0">
                <a:latin typeface="Kruti Dev 011" pitchFamily="2" charset="0"/>
              </a:rPr>
              <a:t> j[</a:t>
            </a:r>
            <a:r>
              <a:rPr lang="en-US" sz="2800" dirty="0" err="1" smtClean="0">
                <a:latin typeface="Kruti Dev 011" pitchFamily="2" charset="0"/>
              </a:rPr>
              <a:t>kus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okyk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O;fDr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bl</a:t>
            </a:r>
            <a:r>
              <a:rPr lang="en-US" sz="2800" dirty="0" smtClean="0">
                <a:latin typeface="Kruti Dev 011" pitchFamily="2" charset="0"/>
              </a:rPr>
              <a:t> in </a:t>
            </a:r>
            <a:r>
              <a:rPr lang="en-US" sz="2800" dirty="0" err="1" smtClean="0">
                <a:latin typeface="Kruti Dev 011" pitchFamily="2" charset="0"/>
              </a:rPr>
              <a:t>ij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fuokZfpr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gksrk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</a:t>
            </a:r>
            <a:endParaRPr lang="en-US" sz="2800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fLol U;k;ikfydk ds {ks=kf/kdkj </a:t>
            </a:r>
          </a:p>
        </p:txBody>
      </p:sp>
      <p:sp>
        <p:nvSpPr>
          <p:cNvPr id="243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smtClean="0">
                <a:latin typeface="Kruti Dev 011" panose="00000700000000000000" pitchFamily="2" charset="0"/>
              </a:rPr>
              <a:t>1&amp; la?kh; dkuwu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mtClean="0">
                <a:latin typeface="Kruti Dev 011" panose="00000700000000000000" pitchFamily="2" charset="0"/>
              </a:rPr>
              <a:t>2&amp; lkoZtfud vUrjkZ”Vªh; dkuwu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mtClean="0">
                <a:latin typeface="Kruti Dev 011" panose="00000700000000000000" pitchFamily="2" charset="0"/>
              </a:rPr>
              <a:t>3&amp; dS.Vuks ds vkilh lEcU/k ij vk/kkfjr dkuwu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mtClean="0">
                <a:latin typeface="Kruti Dev 011" panose="00000700000000000000" pitchFamily="2" charset="0"/>
              </a:rPr>
              <a:t>4&amp; dS.Vuks ds lkoZtfud vf/kdkj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mtClean="0">
                <a:latin typeface="Kruti Dev 011" panose="00000700000000000000" pitchFamily="2" charset="0"/>
              </a:rPr>
              <a:t>5&amp; E;qfuLifyVh dh Lok;Rrrk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mtClean="0">
                <a:latin typeface="Kruti Dev 011" panose="00000700000000000000" pitchFamily="2" charset="0"/>
              </a:rPr>
              <a:t>6&amp; la?kh; vkSj dS.Vuksa ds izko/kku vkSj jktuhfrd vf/kdkj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200" smtClean="0">
                <a:latin typeface="Kruti Dev 011" panose="00000700000000000000" pitchFamily="2" charset="0"/>
              </a:rPr>
              <a:t>la?kh; loksZPp U;k;ky;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400" smtClean="0">
                <a:latin typeface="Kruti Dev 011" panose="00000700000000000000" pitchFamily="2" charset="0"/>
              </a:rPr>
              <a:t>vuq0 188 ls 191lh rd U;kf;d lRrk dk mYys[k</a:t>
            </a:r>
          </a:p>
          <a:p>
            <a:pPr eaLnBrk="1" hangingPunct="1"/>
            <a:r>
              <a:rPr lang="en-US" sz="3400" smtClean="0">
                <a:latin typeface="Kruti Dev 011" panose="00000700000000000000" pitchFamily="2" charset="0"/>
              </a:rPr>
              <a:t>la?kh; laln }kjk fuokZpu</a:t>
            </a:r>
          </a:p>
          <a:p>
            <a:pPr eaLnBrk="1" hangingPunct="1"/>
            <a:r>
              <a:rPr lang="en-US" sz="3400" smtClean="0">
                <a:latin typeface="Kruti Dev 011" panose="00000700000000000000" pitchFamily="2" charset="0"/>
              </a:rPr>
              <a:t>fLol ukxfjd tks la?kh; laln dk lnL; cu ldsA</a:t>
            </a:r>
          </a:p>
          <a:p>
            <a:pPr eaLnBrk="1" hangingPunct="1"/>
            <a:r>
              <a:rPr lang="en-US" sz="3400" smtClean="0">
                <a:latin typeface="Kruti Dev 011" panose="00000700000000000000" pitchFamily="2" charset="0"/>
              </a:rPr>
              <a:t>6 o"kZ ds fy;s fuokZpu</a:t>
            </a:r>
          </a:p>
          <a:p>
            <a:pPr eaLnBrk="1" hangingPunct="1"/>
            <a:r>
              <a:rPr lang="en-US" sz="3400" smtClean="0">
                <a:latin typeface="Kruti Dev 011" panose="00000700000000000000" pitchFamily="2" charset="0"/>
              </a:rPr>
              <a:t>70 o"kZ ij R;kxi=</a:t>
            </a:r>
          </a:p>
          <a:p>
            <a:pPr eaLnBrk="1" hangingPunct="1"/>
            <a:r>
              <a:rPr lang="en-US" sz="3400" smtClean="0">
                <a:latin typeface="Kruti Dev 011" panose="00000700000000000000" pitchFamily="2" charset="0"/>
              </a:rPr>
              <a:t>iqufuZokZpu ij izfrcU/k ugha</a:t>
            </a:r>
          </a:p>
          <a:p>
            <a:pPr eaLnBrk="1" hangingPunct="1"/>
            <a:endParaRPr lang="en-US" sz="3400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Kruti Dev 011" panose="00000700000000000000" pitchFamily="2" charset="0"/>
              </a:rPr>
              <a:t>{ks=kf/kdkj 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la?kh; dkuwu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lkoZtfud vUrjkZ"Vªh; dkuwu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dS.Vuks ds ikjLifjd dkuwu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dS.Vuksa ds laoS/kkfud vf/kdkj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jktuhfrd vf/kdkj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 III </a:t>
            </a:r>
            <a:br>
              <a:rPr lang="en-US" dirty="0" smtClean="0"/>
            </a:br>
            <a:r>
              <a:rPr lang="en-US" dirty="0" smtClean="0"/>
              <a:t>Switzerland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>
                <a:latin typeface="Kruti Dev 011" pitchFamily="2" charset="0"/>
              </a:rPr>
              <a:t>izR</a:t>
            </a:r>
            <a:r>
              <a:rPr lang="en-US" sz="3600" dirty="0" smtClean="0">
                <a:latin typeface="Kruti Dev 011" pitchFamily="2" charset="0"/>
              </a:rPr>
              <a:t>;{k </a:t>
            </a:r>
            <a:r>
              <a:rPr lang="en-US" sz="3600" dirty="0" err="1" smtClean="0">
                <a:latin typeface="Kruti Dev 011" pitchFamily="2" charset="0"/>
              </a:rPr>
              <a:t>yksdra</a:t>
            </a:r>
            <a:r>
              <a:rPr lang="en-US" sz="3600" dirty="0" smtClean="0">
                <a:latin typeface="Kruti Dev 011" pitchFamily="2" charset="0"/>
              </a:rPr>
              <a:t>= </a:t>
            </a:r>
            <a:r>
              <a:rPr lang="en-US" sz="3600" dirty="0" err="1" smtClean="0">
                <a:latin typeface="Kruti Dev 011" pitchFamily="2" charset="0"/>
              </a:rPr>
              <a:t>ds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midj.k</a:t>
            </a:r>
            <a:endParaRPr lang="en-US" sz="3600" dirty="0" smtClean="0">
              <a:latin typeface="Kruti Dev 011" pitchFamily="2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sz="3200" dirty="0" smtClean="0"/>
              <a:t> Devices of Direct Democracy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Kruti Dev 011" panose="00000700000000000000" pitchFamily="2" charset="0"/>
              </a:rPr>
              <a:t>fczfV'k lafo/kku la;ksx ,oa foosd dk f'k'kq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Lak;ksx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f}lnukRed O;oLFkkfidk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eafU=ea.My dk fodkl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fLoV~tjyS.M esa izR;{k yksdra= </a:t>
            </a:r>
          </a:p>
        </p:txBody>
      </p:sp>
      <p:sp>
        <p:nvSpPr>
          <p:cNvPr id="247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yksdra= dk ?kj dgk tkrk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vfuok;Z ernku ,oa tqekZuk&amp; pkj dS.Vuks esa vfuok;Z ernku vkSj ernku u djus ij tqekZus dh O;oLFkk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izR;{k yksdra=&amp; ,d iw.kZ dS.Vu ,oa pkj v/kZdS.Vu esa izR;{k yksdra= izpfyr gSA fo/kkue.My dk dk;Z yS.Mlthfe.M ;k izkjfEHkd lHkkvksa ds }kjk fd;k tkrk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fLoV~tjyS.M esa izR;{k yksdra= </a:t>
            </a:r>
          </a:p>
        </p:txBody>
      </p:sp>
      <p:sp>
        <p:nvSpPr>
          <p:cNvPr id="248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o”kZ esa ,d ;k vko’;drkuqlkj 20 o”kZ ls vf/kd vk;q ds L=h&amp;iq:”kksa dk okn fookn esa Hkkx ysus ,oa er nsus dk vf/kdkj gksrk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izkjfEHkd lHkk,a iz’kklfud dk;ksZa ds lEiknu ds fy, ,d dk;Zdkfj.kh dk pquko djrh gS] ftlds iz/kku dks yS.MleSu dgk tkrk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lHkk dS.Vu ds U;k;k/kh’k ] ljdkjh vf/kdkfj;ksa ,oa jkT; ifj”kn ds izfrfuf/k dk pquko Hkh djrh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izkjfEHkd lHkk os lHkh dk;Z djrh gS tks vU; dS.Vuks ds fo/kkue.My djrs gSA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izR;{k yksdra=&amp;yksdfu.kZ; ;k tuer laxzg</a:t>
            </a:r>
            <a:endParaRPr lang="en-US" smtClean="0">
              <a:latin typeface="Kruti Dev 011" panose="00000700000000000000" pitchFamily="2" charset="0"/>
            </a:endParaRPr>
          </a:p>
        </p:txBody>
      </p:sp>
      <p:sp>
        <p:nvSpPr>
          <p:cNvPr id="2498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yksdfu.kZ; dk rkRi;Z gS fd fo/kkue.My }kjk ikfjr dksbZ Hkh fo/ks;d rc rd dkuwu dk :i xzg.k ugha dj ldrk gS tc rd fd turk mldh Lohd`fr iznku u djsA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;fn turk fo/ks;d dks vLohd`r dj ns rks dkuwu jn~n ekuk tk;sxkA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yksdfu.kZ; ds izdkj &amp; vfuok;Z ,oa ,sfPNd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izR;{k yksdra=&amp;yksdfu.kZ; ;k tuer laxzg</a:t>
            </a:r>
            <a:endParaRPr lang="en-US" smtClean="0">
              <a:latin typeface="Kruti Dev 011" panose="00000700000000000000" pitchFamily="2" charset="0"/>
            </a:endParaRPr>
          </a:p>
        </p:txBody>
      </p:sp>
      <p:sp>
        <p:nvSpPr>
          <p:cNvPr id="250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yksdfu.kZ; ds izdkj &amp; vfuok;Z ,oa ,sfPNd </a:t>
            </a:r>
          </a:p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vfuok;Z yksdfu.kZ; dk rkRi;Z gS fd fo/kkue.My }kjk ikfjr izR;sd fo/ks;d fcuk turk dh Lohd`fr ds dkuwu dk :i xzg.k ugha dj ldrs gSaA</a:t>
            </a:r>
          </a:p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,sfPNd yksdfu.kZ; dk rkRi;Z gS fd lafo/kku }kjk fu/kkZfjr turk dh ,d fuf’pr la[;k fuf’pr le; ds Hkhrj fo/kkulHkk }kjk ikfjr fo/ks;d ij yksdfu.kZ; dh ekax dj] rHkh og mlds fy, izLrqr fd;k tk,xk vU;Fkk ughaA ;fn turk ekax u djs rks fo/ks;d fcuk yksdfu.kZ; ds dh Lohd`r ekuk tk,xkA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izR;{k yksdra= &amp; vkjEHkd</a:t>
            </a:r>
          </a:p>
        </p:txBody>
      </p:sp>
      <p:sp>
        <p:nvSpPr>
          <p:cNvPr id="251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dkuwu ds lEcU/k es ldkjkRed ‘kfDr iznku djrk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vkjEHkd }kjk turk dks vf/kdkj fd og fdlh fo/ks;d dk izk:i rS;kj djs vFkok izLRkko ds :i esa fo/kkue.My ls ;g ekax djs fd ;k rks fo/kkue.My ml izLrko ds vk/kkj ij dkuwu fuekZ.k djs ;k ml ij yksdfu.kZ; fy;k tk;sA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vkjEHkd nks izdkj ds&amp; lfoU;kflr vkjEHkd ,oa vfoU;kflr vkjEHkdA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 III </a:t>
            </a:r>
            <a:br>
              <a:rPr lang="en-US" dirty="0" smtClean="0"/>
            </a:br>
            <a:r>
              <a:rPr lang="en-US" dirty="0" smtClean="0"/>
              <a:t>Switzerland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>
                <a:latin typeface="Kruti Dev 011" pitchFamily="2" charset="0"/>
              </a:rPr>
              <a:t>lafo</a:t>
            </a:r>
            <a:r>
              <a:rPr lang="en-US" sz="3600" dirty="0" smtClean="0">
                <a:latin typeface="Kruti Dev 011" pitchFamily="2" charset="0"/>
              </a:rPr>
              <a:t>/</a:t>
            </a:r>
            <a:r>
              <a:rPr lang="en-US" sz="3600" dirty="0" err="1" smtClean="0">
                <a:latin typeface="Kruti Dev 011" pitchFamily="2" charset="0"/>
              </a:rPr>
              <a:t>kku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la’kks</a:t>
            </a:r>
            <a:r>
              <a:rPr lang="en-US" sz="3600" dirty="0" smtClean="0">
                <a:latin typeface="Kruti Dev 011" pitchFamily="2" charset="0"/>
              </a:rPr>
              <a:t>/</a:t>
            </a:r>
            <a:r>
              <a:rPr lang="en-US" sz="3600" dirty="0" err="1" smtClean="0">
                <a:latin typeface="Kruti Dev 011" pitchFamily="2" charset="0"/>
              </a:rPr>
              <a:t>ku</a:t>
            </a:r>
            <a:r>
              <a:rPr lang="en-US" sz="3600" dirty="0" smtClean="0">
                <a:latin typeface="Kruti Dev 011" pitchFamily="2" charset="0"/>
              </a:rPr>
              <a:t> dh </a:t>
            </a:r>
            <a:r>
              <a:rPr lang="en-US" sz="3600" dirty="0" err="1" smtClean="0">
                <a:latin typeface="Kruti Dev 011" pitchFamily="2" charset="0"/>
              </a:rPr>
              <a:t>fof</a:t>
            </a:r>
            <a:r>
              <a:rPr lang="en-US" sz="3600" dirty="0" smtClean="0">
                <a:latin typeface="Kruti Dev 011" pitchFamily="2" charset="0"/>
              </a:rPr>
              <a:t>/</a:t>
            </a:r>
            <a:r>
              <a:rPr lang="en-US" sz="3600" dirty="0" err="1" smtClean="0">
                <a:latin typeface="Kruti Dev 011" pitchFamily="2" charset="0"/>
              </a:rPr>
              <a:t>k;ka</a:t>
            </a:r>
            <a:r>
              <a:rPr lang="en-US" sz="3600" dirty="0" smtClean="0">
                <a:latin typeface="Kruti Dev 011" pitchFamily="2" charset="0"/>
              </a:rPr>
              <a:t>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3200" dirty="0" smtClean="0"/>
              <a:t>Method of Amendment in the Constitution.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lafo/kku la’kks/ku dh fof/k;ka</a:t>
            </a:r>
          </a:p>
        </p:txBody>
      </p:sp>
      <p:sp>
        <p:nvSpPr>
          <p:cNvPr id="253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vuq0 192 lss 195 rd</a:t>
            </a:r>
          </a:p>
          <a:p>
            <a:r>
              <a:rPr lang="en-US" smtClean="0">
                <a:latin typeface="Kruti Dev 011" panose="00000700000000000000" pitchFamily="2" charset="0"/>
              </a:rPr>
              <a:t>nks izdkj ls la’kks/ku dh izfdz;k</a:t>
            </a:r>
          </a:p>
          <a:p>
            <a:pPr lvl="1"/>
            <a:r>
              <a:rPr lang="en-US" smtClean="0">
                <a:latin typeface="Kruti Dev 011" panose="00000700000000000000" pitchFamily="2" charset="0"/>
              </a:rPr>
              <a:t>iw.kZ la’kks/ku </a:t>
            </a:r>
          </a:p>
          <a:p>
            <a:pPr lvl="1"/>
            <a:r>
              <a:rPr lang="en-US" smtClean="0">
                <a:latin typeface="Kruti Dev 011" panose="00000700000000000000" pitchFamily="2" charset="0"/>
              </a:rPr>
              <a:t>vkaf‘kd la’kks/ku </a:t>
            </a:r>
          </a:p>
          <a:p>
            <a:r>
              <a:rPr lang="en-US" smtClean="0">
                <a:latin typeface="Kruti Dev 011" panose="00000700000000000000" pitchFamily="2" charset="0"/>
              </a:rPr>
              <a:t>la‘kks/ku ds iqf”Vdj.k dh izfdz;k&amp;</a:t>
            </a:r>
          </a:p>
          <a:p>
            <a:pPr lvl="1"/>
            <a:r>
              <a:rPr lang="en-US" smtClean="0">
                <a:latin typeface="Kruti Dev 011" panose="00000700000000000000" pitchFamily="2" charset="0"/>
              </a:rPr>
              <a:t>izLrko dks yksdfu.kZ; ds fy, j[kk tkrk gSA</a:t>
            </a:r>
          </a:p>
          <a:p>
            <a:pPr lvl="1"/>
            <a:r>
              <a:rPr lang="en-US" smtClean="0">
                <a:latin typeface="Kruti Dev 011" panose="00000700000000000000" pitchFamily="2" charset="0"/>
              </a:rPr>
              <a:t>dS.Vuks rFkk fLol turk ds cgqer }kj Lohd`r gksus ij mls ikfjr ekuk tkrk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lafo/kku la’kks/ku dh fof/k;ka</a:t>
            </a:r>
          </a:p>
        </p:txBody>
      </p:sp>
      <p:sp>
        <p:nvSpPr>
          <p:cNvPr id="254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Kruti Dev 011" panose="00000700000000000000" pitchFamily="2" charset="0"/>
              </a:rPr>
              <a:t>fLol lafo/kku dBksj lafo/kku gSA</a:t>
            </a:r>
          </a:p>
          <a:p>
            <a:r>
              <a:rPr lang="en-US" sz="2800" smtClean="0">
                <a:latin typeface="Kruti Dev 011" panose="00000700000000000000" pitchFamily="2" charset="0"/>
              </a:rPr>
              <a:t>nks izdkj ls la’kks/ku dh fof/k</a:t>
            </a:r>
          </a:p>
          <a:p>
            <a:pPr lvl="1"/>
            <a:r>
              <a:rPr lang="en-US" sz="2400" smtClean="0">
                <a:latin typeface="Kruti Dev 011" panose="00000700000000000000" pitchFamily="2" charset="0"/>
              </a:rPr>
              <a:t>iw.kZ la’kks/ku ,oa vkaf’kd la’kks/ku</a:t>
            </a:r>
          </a:p>
          <a:p>
            <a:r>
              <a:rPr lang="en-US" sz="2800" smtClean="0">
                <a:latin typeface="Kruti Dev 011" panose="00000700000000000000" pitchFamily="2" charset="0"/>
              </a:rPr>
              <a:t>,d yk[k fLol ernkrkvksa }kjk ;k la?kh; laln ds ,d lnu ;k la?kh; ‘kklu ds vkns’k ls fd;k tk ldrk gSA</a:t>
            </a:r>
          </a:p>
          <a:p>
            <a:r>
              <a:rPr lang="en-US" sz="2800" smtClean="0">
                <a:latin typeface="Kruti Dev 011" panose="00000700000000000000" pitchFamily="2" charset="0"/>
              </a:rPr>
              <a:t>yksdfu.kZ; dk izko/kku&amp;</a:t>
            </a:r>
          </a:p>
          <a:p>
            <a:pPr lvl="1"/>
            <a:r>
              <a:rPr lang="en-US" sz="2400" smtClean="0">
                <a:latin typeface="Kruti Dev 011" panose="00000700000000000000" pitchFamily="2" charset="0"/>
              </a:rPr>
              <a:t>nksuks lnuks esa erHksn gksA </a:t>
            </a:r>
          </a:p>
          <a:p>
            <a:pPr lvl="1"/>
            <a:r>
              <a:rPr lang="en-US" sz="2400" smtClean="0">
                <a:latin typeface="Kruti Dev 011" panose="00000700000000000000" pitchFamily="2" charset="0"/>
              </a:rPr>
              <a:t>;fn la’kks/ku ,d yk[k fLol ernkrkvksa }kjk izLrkfor gksA </a:t>
            </a:r>
          </a:p>
          <a:p>
            <a:r>
              <a:rPr lang="en-US" sz="2800" smtClean="0">
                <a:latin typeface="Kruti Dev 011" panose="00000700000000000000" pitchFamily="2" charset="0"/>
              </a:rPr>
              <a:t>turk }kjk yksdfu.kZ; dk leFkZu djus ij u, fljs ls fuokZfpr O;oLFkkfidk la’kks/ku djrh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la’kks/ku dh izfdz;k dk ewY;kadu</a:t>
            </a:r>
          </a:p>
        </p:txBody>
      </p:sp>
      <p:sp>
        <p:nvSpPr>
          <p:cNvPr id="256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fLol lafo/kku la’kks/ku vU; jkT;ksa dh rqyuk esa T;knk yksdrkaf=d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la‘kks/ku esa turk dh egRoiw.kZ Hkwfedk </a:t>
            </a:r>
          </a:p>
          <a:p>
            <a:r>
              <a:rPr lang="en-US" smtClean="0">
                <a:latin typeface="Kruti Dev 011" panose="00000700000000000000" pitchFamily="2" charset="0"/>
              </a:rPr>
              <a:t>la‘kks/ku dh tfVy izfdz;k</a:t>
            </a:r>
          </a:p>
          <a:p>
            <a:r>
              <a:rPr lang="en-US" smtClean="0">
                <a:latin typeface="Kruti Dev 011" panose="00000700000000000000" pitchFamily="2" charset="0"/>
              </a:rPr>
              <a:t>lS)kfUrd dfe;ksa ds ckotwn 1948 dh la’kks/ku dh izfdz;k dks 1998 esa viuk fy;k x;kA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Unit-4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Kruti Dev 011" pitchFamily="2" charset="0"/>
              </a:rPr>
              <a:t/>
            </a:r>
            <a:br>
              <a:rPr lang="en-US" dirty="0" smtClean="0">
                <a:latin typeface="Kruti Dev 011" pitchFamily="2" charset="0"/>
              </a:rPr>
            </a:br>
            <a:r>
              <a:rPr lang="en-US" sz="3200" dirty="0" err="1" smtClean="0">
                <a:latin typeface="Kruti Dev 011" pitchFamily="2" charset="0"/>
              </a:rPr>
              <a:t>phu</a:t>
            </a:r>
            <a:r>
              <a:rPr lang="en-US" sz="3200" dirty="0" smtClean="0">
                <a:latin typeface="Kruti Dev 011" pitchFamily="2" charset="0"/>
              </a:rPr>
              <a:t> </a:t>
            </a:r>
            <a:endParaRPr lang="en-US" dirty="0" smtClean="0">
              <a:latin typeface="Kruti Dev 011" pitchFamily="2" charset="0"/>
            </a:endParaRP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fczfV'k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lafo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la;ksx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foosd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f'k'kq&amp;2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 rtlCol="0">
            <a:normAutofit/>
          </a:bodyPr>
          <a:lstStyle/>
          <a:p>
            <a:pPr marL="411163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foosd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rRo</a:t>
            </a:r>
            <a:r>
              <a:rPr lang="en-US" dirty="0" smtClean="0">
                <a:latin typeface="Kruti Dev 011" pitchFamily="2" charset="0"/>
              </a:rPr>
              <a:t> </a:t>
            </a:r>
          </a:p>
          <a:p>
            <a:pPr marL="411163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fujadq'k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jktra</a:t>
            </a:r>
            <a:r>
              <a:rPr lang="en-US" dirty="0" smtClean="0">
                <a:latin typeface="Kruti Dev 011" pitchFamily="2" charset="0"/>
              </a:rPr>
              <a:t>= </a:t>
            </a:r>
            <a:r>
              <a:rPr lang="en-US" dirty="0" err="1" smtClean="0">
                <a:latin typeface="Kruti Dev 011" pitchFamily="2" charset="0"/>
              </a:rPr>
              <a:t>ls</a:t>
            </a:r>
            <a:r>
              <a:rPr lang="en-US" dirty="0" smtClean="0">
                <a:latin typeface="Kruti Dev 011" pitchFamily="2" charset="0"/>
              </a:rPr>
              <a:t> fl}</a:t>
            </a:r>
            <a:r>
              <a:rPr lang="en-US" dirty="0" err="1" smtClean="0">
                <a:latin typeface="Kruti Dev 011" pitchFamily="2" charset="0"/>
              </a:rPr>
              <a:t>kUrr</a:t>
            </a:r>
            <a:r>
              <a:rPr lang="en-US" dirty="0" smtClean="0">
                <a:latin typeface="Kruti Dev 011" pitchFamily="2" charset="0"/>
              </a:rPr>
              <a:t>% </a:t>
            </a:r>
            <a:r>
              <a:rPr lang="en-US" dirty="0" err="1" smtClean="0">
                <a:latin typeface="Kruti Dev 011" pitchFamily="2" charset="0"/>
              </a:rPr>
              <a:t>laoS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kkfud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jktra</a:t>
            </a:r>
            <a:r>
              <a:rPr lang="en-US" dirty="0" smtClean="0">
                <a:latin typeface="Kruti Dev 011" pitchFamily="2" charset="0"/>
              </a:rPr>
              <a:t>= </a:t>
            </a:r>
            <a:r>
              <a:rPr lang="en-US" dirty="0" err="1" smtClean="0">
                <a:latin typeface="Kruti Dev 011" pitchFamily="2" charset="0"/>
              </a:rPr>
              <a:t>vkSj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O;ogkj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yksdra</a:t>
            </a:r>
            <a:r>
              <a:rPr lang="en-US" dirty="0" smtClean="0">
                <a:latin typeface="Kruti Dev 011" pitchFamily="2" charset="0"/>
              </a:rPr>
              <a:t>= dh </a:t>
            </a:r>
            <a:r>
              <a:rPr lang="en-US" dirty="0" err="1" smtClean="0">
                <a:latin typeface="Kruti Dev 011" pitchFamily="2" charset="0"/>
              </a:rPr>
              <a:t>LFkkiuk</a:t>
            </a:r>
            <a:endParaRPr lang="en-US" dirty="0" smtClean="0">
              <a:latin typeface="Kruti Dev 011" pitchFamily="2" charset="0"/>
            </a:endParaRPr>
          </a:p>
          <a:p>
            <a:pPr marL="411163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O;Ld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erkf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kdkj</a:t>
            </a:r>
            <a:r>
              <a:rPr lang="en-US" dirty="0" smtClean="0">
                <a:latin typeface="Kruti Dev 011" pitchFamily="2" charset="0"/>
              </a:rPr>
              <a:t>] </a:t>
            </a:r>
            <a:r>
              <a:rPr lang="en-US" dirty="0" err="1" smtClean="0">
                <a:latin typeface="Kruti Dev 011" pitchFamily="2" charset="0"/>
              </a:rPr>
              <a:t>xqIr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ernku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iz.kkyh</a:t>
            </a:r>
            <a:r>
              <a:rPr lang="en-US" dirty="0" smtClean="0">
                <a:latin typeface="Kruti Dev 011" pitchFamily="2" charset="0"/>
              </a:rPr>
              <a:t>] ,</a:t>
            </a:r>
            <a:r>
              <a:rPr lang="en-US" dirty="0" err="1" smtClean="0">
                <a:latin typeface="Kruti Dev 011" pitchFamily="2" charset="0"/>
              </a:rPr>
              <a:t>dy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lnL;h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fuokZpu</a:t>
            </a:r>
            <a:r>
              <a:rPr lang="en-US" dirty="0" smtClean="0">
                <a:latin typeface="Kruti Dev 011" pitchFamily="2" charset="0"/>
              </a:rPr>
              <a:t> {</a:t>
            </a:r>
            <a:r>
              <a:rPr lang="en-US" dirty="0" err="1" smtClean="0">
                <a:latin typeface="Kruti Dev 011" pitchFamily="2" charset="0"/>
              </a:rPr>
              <a:t>ks</a:t>
            </a:r>
            <a:r>
              <a:rPr lang="en-US" dirty="0" smtClean="0">
                <a:latin typeface="Kruti Dev 011" pitchFamily="2" charset="0"/>
              </a:rPr>
              <a:t>=</a:t>
            </a:r>
          </a:p>
          <a:p>
            <a:pPr marL="411163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ykMZ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yksd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lnu</a:t>
            </a:r>
            <a:r>
              <a:rPr lang="en-US" dirty="0" smtClean="0">
                <a:latin typeface="Kruti Dev 011" pitchFamily="2" charset="0"/>
              </a:rPr>
              <a:t> dh {</a:t>
            </a:r>
            <a:r>
              <a:rPr lang="en-US" dirty="0" err="1" smtClean="0">
                <a:latin typeface="Kruti Dev 011" pitchFamily="2" charset="0"/>
              </a:rPr>
              <a:t>ksz"Brk</a:t>
            </a:r>
            <a:endParaRPr lang="en-US" dirty="0" smtClean="0">
              <a:latin typeface="Kruti Dev 011" pitchFamily="2" charset="0"/>
            </a:endParaRPr>
          </a:p>
          <a:p>
            <a:pPr marL="411163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latin typeface="Kruti Dev 011" pitchFamily="2" charset="0"/>
              </a:rPr>
              <a:t>ykMZ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jpuk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lq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kkj</a:t>
            </a:r>
            <a:r>
              <a:rPr lang="en-US" dirty="0" smtClean="0">
                <a:latin typeface="Kruti Dev 011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China-Location-Map</a:t>
            </a:r>
          </a:p>
        </p:txBody>
      </p:sp>
      <p:pic>
        <p:nvPicPr>
          <p:cNvPr id="258051" name="Picture 2" descr="C:\Users\hp\Desktop\7-8-15\Pol Sc - 2016-17\5-05-2015\China-Location-Map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475" y="1862138"/>
            <a:ext cx="6877050" cy="40005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phu dk ekufp=</a:t>
            </a:r>
          </a:p>
        </p:txBody>
      </p:sp>
      <p:pic>
        <p:nvPicPr>
          <p:cNvPr id="259075" name="Picture 2" descr="C:\Users\hp\Desktop\2018-19\B A 2\Asia Ma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338" y="1600200"/>
            <a:ext cx="7299325" cy="4525963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60099" name="Content Placeholder 3" descr="china-map-location (1)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1463" y="1752600"/>
            <a:ext cx="3521075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(China 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>
                <a:latin typeface="Kruti Dev 011" pitchFamily="2" charset="0"/>
              </a:rPr>
              <a:t>,</a:t>
            </a:r>
            <a:r>
              <a:rPr lang="en-US" sz="2800" dirty="0" err="1" smtClean="0">
                <a:latin typeface="Kruti Dev 011" pitchFamily="2" charset="0"/>
              </a:rPr>
              <a:t>sfrgkfld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i`”BHkwfe</a:t>
            </a:r>
            <a:r>
              <a:rPr lang="en-US" sz="2800" dirty="0" smtClean="0">
                <a:latin typeface="Kruti Dev 011" pitchFamily="2" charset="0"/>
              </a:rPr>
              <a:t> ,</a:t>
            </a:r>
            <a:r>
              <a:rPr lang="en-US" sz="2800" dirty="0" err="1" smtClean="0">
                <a:latin typeface="Kruti Dev 011" pitchFamily="2" charset="0"/>
              </a:rPr>
              <a:t>oa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fo’ks”krk,a</a:t>
            </a:r>
            <a:r>
              <a:rPr lang="en-US" sz="2800" dirty="0" smtClean="0">
                <a:latin typeface="Kruti Dev 011" pitchFamily="2" charset="0"/>
              </a:rPr>
              <a:t>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2400" dirty="0" smtClean="0"/>
              <a:t>Historical background and features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  <a:cs typeface="JasmineUPC" panose="02020603050405020304" pitchFamily="18" charset="-34"/>
              </a:rPr>
              <a:t>phu&amp;dqN rF;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,f’k;k egk}hi esa fLFkr ns’k</a:t>
            </a:r>
          </a:p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jkt/kkuh&amp;chftax</a:t>
            </a:r>
          </a:p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95]9 yk[k oxZfdyksehVj Hkwfe</a:t>
            </a:r>
          </a:p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22 izkUr] 5 Lok;Ÿk {ks=] 4 uxjikfydk ,oa 2 fo’ks”k iz’kklfud {ks=ksa esa foHkkftr</a:t>
            </a:r>
          </a:p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cgqtkrh; ns’k&amp; 92 izfr’kr gku tkfr]  eaxksy] gqbZ] frCcrh] dksfj;u ,oa eapq izeq[k ewy tkfr;k¡aA</a:t>
            </a:r>
          </a:p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phuh izeq[k Hkk”kk</a:t>
            </a:r>
          </a:p>
          <a:p>
            <a:pPr eaLnBrk="1" hangingPunct="1"/>
            <a:r>
              <a:rPr lang="en-US" sz="2800" smtClean="0">
                <a:latin typeface="Kruti Dev 011" panose="00000700000000000000" pitchFamily="2" charset="0"/>
              </a:rPr>
              <a:t>75 izfr’kr lk{kjrk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phu&amp; dqN rF;</a:t>
            </a:r>
            <a:br>
              <a:rPr lang="en-US" smtClean="0">
                <a:latin typeface="Kruti Dev 011" panose="00000700000000000000" pitchFamily="2" charset="0"/>
              </a:rPr>
            </a:br>
            <a:r>
              <a:rPr lang="en-US" smtClean="0">
                <a:latin typeface="Kruti Dev 011" panose="00000700000000000000" pitchFamily="2" charset="0"/>
              </a:rPr>
              <a:t>HkkSxksfyd fLFkfr</a:t>
            </a:r>
          </a:p>
        </p:txBody>
      </p:sp>
      <p:sp>
        <p:nvSpPr>
          <p:cNvPr id="2631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b="1" smtClean="0"/>
              <a:t>चीनी जनवादी गणराज्य</a:t>
            </a:r>
            <a:r>
              <a:rPr lang="hi-IN" smtClean="0"/>
              <a:t> </a:t>
            </a:r>
            <a:r>
              <a:rPr lang="en-US" smtClean="0"/>
              <a:t>,</a:t>
            </a:r>
            <a:r>
              <a:rPr lang="hi-IN" smtClean="0"/>
              <a:t>जिसे प्रायः </a:t>
            </a:r>
            <a:r>
              <a:rPr lang="hi-IN" b="1" smtClean="0"/>
              <a:t>चीन</a:t>
            </a:r>
            <a:r>
              <a:rPr lang="hi-IN" smtClean="0"/>
              <a:t> नाम से भी सम्बोधित किया जाता है </a:t>
            </a:r>
            <a:endParaRPr lang="en-US" smtClean="0"/>
          </a:p>
          <a:p>
            <a:r>
              <a:rPr lang="hi-IN" smtClean="0">
                <a:hlinkClick r:id="rId2" tooltip="पूर्वी एशिया"/>
              </a:rPr>
              <a:t>पूर्वी एशिया</a:t>
            </a:r>
            <a:r>
              <a:rPr lang="hi-IN" smtClean="0"/>
              <a:t> में स्थित एक देश है। </a:t>
            </a:r>
            <a:endParaRPr lang="en-US" smtClean="0"/>
          </a:p>
          <a:p>
            <a:r>
              <a:rPr lang="hi-IN" smtClean="0"/>
              <a:t>१.३ अरब निवासियों के साथ यह विश्व का सर्वाधिक जनसंख्या वाला देश है</a:t>
            </a:r>
            <a:endParaRPr lang="en-US" smtClean="0"/>
          </a:p>
          <a:p>
            <a:r>
              <a:rPr lang="hi-IN" smtClean="0"/>
              <a:t> ९६,४१,१४४ वर्ग किलोमीटर क्षेत्रफल के साथ यह </a:t>
            </a:r>
            <a:r>
              <a:rPr lang="hi-IN" smtClean="0">
                <a:hlinkClick r:id="rId3" tooltip="रूस"/>
              </a:rPr>
              <a:t>रूस</a:t>
            </a:r>
            <a:r>
              <a:rPr lang="hi-IN" smtClean="0"/>
              <a:t> और </a:t>
            </a:r>
            <a:r>
              <a:rPr lang="hi-IN" smtClean="0">
                <a:hlinkClick r:id="rId4" tooltip="कनाडा"/>
              </a:rPr>
              <a:t>कनाडा</a:t>
            </a:r>
            <a:r>
              <a:rPr lang="hi-IN" smtClean="0"/>
              <a:t> के बाद विश्व का तीसरा सबसे बड़ा क्षेत्रफल वाला देश है। 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/>
            </a:r>
            <a:br>
              <a:rPr lang="en-US" smtClean="0">
                <a:latin typeface="Kruti Dev 011" panose="00000700000000000000" pitchFamily="2" charset="0"/>
              </a:rPr>
            </a:br>
            <a:r>
              <a:rPr lang="en-US" smtClean="0">
                <a:latin typeface="Kruti Dev 011" panose="00000700000000000000" pitchFamily="2" charset="0"/>
              </a:rPr>
              <a:t>phu dh lhek,a</a:t>
            </a:r>
            <a:br>
              <a:rPr lang="en-US" smtClean="0">
                <a:latin typeface="Kruti Dev 011" panose="00000700000000000000" pitchFamily="2" charset="0"/>
              </a:rPr>
            </a:br>
            <a:endParaRPr lang="en-US" smtClean="0">
              <a:latin typeface="Kruti Dev 011" panose="00000700000000000000" pitchFamily="2" charset="0"/>
            </a:endParaRPr>
          </a:p>
        </p:txBody>
      </p:sp>
      <p:sp>
        <p:nvSpPr>
          <p:cNvPr id="264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smtClean="0"/>
              <a:t>इतना विशाल क्षेत्रफल होने के कारण इसकी सीमा से लगते देशों की संख्या भी विश्व में सर्वाधिक (रूस के बराबर) है जो इस प्रकार है (उत्तर से दक्षिणावर्त्त): </a:t>
            </a:r>
            <a:r>
              <a:rPr lang="hi-IN" smtClean="0">
                <a:hlinkClick r:id="rId2" tooltip="रूस"/>
              </a:rPr>
              <a:t>रूस</a:t>
            </a:r>
            <a:r>
              <a:rPr lang="hi-IN" smtClean="0"/>
              <a:t>, </a:t>
            </a:r>
            <a:r>
              <a:rPr lang="hi-IN" smtClean="0">
                <a:hlinkClick r:id="rId3" tooltip="मंगोलिया"/>
              </a:rPr>
              <a:t>मंगोलिया</a:t>
            </a:r>
            <a:r>
              <a:rPr lang="hi-IN" smtClean="0"/>
              <a:t>, </a:t>
            </a:r>
            <a:r>
              <a:rPr lang="hi-IN" smtClean="0">
                <a:hlinkClick r:id="rId4" tooltip="उत्तर कोरिया"/>
              </a:rPr>
              <a:t>उत्तर कोरिया</a:t>
            </a:r>
            <a:r>
              <a:rPr lang="hi-IN" smtClean="0"/>
              <a:t>, </a:t>
            </a:r>
            <a:r>
              <a:rPr lang="hi-IN" smtClean="0">
                <a:hlinkClick r:id="rId5" tooltip="वियतनाम"/>
              </a:rPr>
              <a:t>वियतनाम</a:t>
            </a:r>
            <a:r>
              <a:rPr lang="hi-IN" smtClean="0"/>
              <a:t>, </a:t>
            </a:r>
            <a:r>
              <a:rPr lang="hi-IN" smtClean="0">
                <a:hlinkClick r:id="rId6" tooltip="लाओस"/>
              </a:rPr>
              <a:t>लाओस</a:t>
            </a:r>
            <a:r>
              <a:rPr lang="hi-IN" smtClean="0"/>
              <a:t>, </a:t>
            </a:r>
            <a:r>
              <a:rPr lang="hi-IN" smtClean="0">
                <a:hlinkClick r:id="rId7" tooltip="म्यान्मार"/>
              </a:rPr>
              <a:t>म्यान्मार</a:t>
            </a:r>
            <a:r>
              <a:rPr lang="hi-IN" smtClean="0"/>
              <a:t>, </a:t>
            </a:r>
            <a:r>
              <a:rPr lang="hi-IN" smtClean="0">
                <a:hlinkClick r:id="rId8" tooltip="भारत"/>
              </a:rPr>
              <a:t>भारत</a:t>
            </a:r>
            <a:r>
              <a:rPr lang="hi-IN" smtClean="0"/>
              <a:t>, </a:t>
            </a:r>
            <a:r>
              <a:rPr lang="hi-IN" smtClean="0">
                <a:hlinkClick r:id="rId9" tooltip="भूटान"/>
              </a:rPr>
              <a:t>भूटान</a:t>
            </a:r>
            <a:r>
              <a:rPr lang="hi-IN" smtClean="0"/>
              <a:t>, </a:t>
            </a:r>
            <a:r>
              <a:rPr lang="hi-IN" smtClean="0">
                <a:hlinkClick r:id="rId10" tooltip="नेपाल"/>
              </a:rPr>
              <a:t>नेपाल</a:t>
            </a:r>
            <a:r>
              <a:rPr lang="hi-IN" smtClean="0"/>
              <a:t>, </a:t>
            </a:r>
            <a:r>
              <a:rPr lang="hi-IN" smtClean="0">
                <a:hlinkClick r:id="rId11" tooltip="तिबत देश"/>
              </a:rPr>
              <a:t>तिबत देश</a:t>
            </a:r>
            <a:r>
              <a:rPr lang="hi-IN" smtClean="0"/>
              <a:t>,</a:t>
            </a:r>
            <a:r>
              <a:rPr lang="hi-IN" smtClean="0">
                <a:hlinkClick r:id="rId12" tooltip="पाकिस्तान"/>
              </a:rPr>
              <a:t>पाकिस्तान</a:t>
            </a:r>
            <a:r>
              <a:rPr lang="hi-IN" smtClean="0"/>
              <a:t>, </a:t>
            </a:r>
            <a:r>
              <a:rPr lang="hi-IN" smtClean="0">
                <a:hlinkClick r:id="rId13" tooltip="अफ़्गानिस्तान"/>
              </a:rPr>
              <a:t>अफ़्गानिस्तान</a:t>
            </a:r>
            <a:r>
              <a:rPr lang="hi-IN" smtClean="0"/>
              <a:t>, </a:t>
            </a:r>
            <a:r>
              <a:rPr lang="hi-IN" smtClean="0">
                <a:hlinkClick r:id="rId14" tooltip="ताजिकिस्तान"/>
              </a:rPr>
              <a:t>ताजिकिस्तान</a:t>
            </a:r>
            <a:r>
              <a:rPr lang="hi-IN" smtClean="0"/>
              <a:t>, </a:t>
            </a:r>
            <a:r>
              <a:rPr lang="hi-IN" smtClean="0">
                <a:hlinkClick r:id="rId15" tooltip="किर्गिस्तान"/>
              </a:rPr>
              <a:t>किर्गिस्तान</a:t>
            </a:r>
            <a:r>
              <a:rPr lang="hi-IN" smtClean="0"/>
              <a:t> और </a:t>
            </a:r>
            <a:r>
              <a:rPr lang="hi-IN" smtClean="0">
                <a:hlinkClick r:id="rId16" tooltip="कज़ाख़िस्तान"/>
              </a:rPr>
              <a:t>कज़ाख़िस्तान</a:t>
            </a:r>
            <a:r>
              <a:rPr lang="hi-IN" smtClean="0"/>
              <a:t>। उत्तर पूर्व में </a:t>
            </a:r>
            <a:r>
              <a:rPr lang="hi-IN" smtClean="0">
                <a:hlinkClick r:id="rId17" tooltip="जापान"/>
              </a:rPr>
              <a:t>जापान</a:t>
            </a:r>
            <a:r>
              <a:rPr lang="hi-IN" smtClean="0"/>
              <a:t> और </a:t>
            </a:r>
            <a:r>
              <a:rPr lang="hi-IN" smtClean="0">
                <a:hlinkClick r:id="rId18" tooltip="दक्षिण कोरिया"/>
              </a:rPr>
              <a:t>दक्षिण कोरिया</a:t>
            </a:r>
            <a:r>
              <a:rPr lang="hi-IN" smtClean="0"/>
              <a:t> मुख्य भूमि से दूरी पर स्थित हैं।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phu ,d izkphu ns’k</a:t>
            </a:r>
            <a:br>
              <a:rPr lang="en-US" smtClean="0">
                <a:latin typeface="Kruti Dev 011" panose="00000700000000000000" pitchFamily="2" charset="0"/>
              </a:rPr>
            </a:br>
            <a:endParaRPr lang="en-US" smtClean="0">
              <a:latin typeface="Kruti Dev 011" panose="00000700000000000000" pitchFamily="2" charset="0"/>
            </a:endParaRPr>
          </a:p>
        </p:txBody>
      </p:sp>
      <p:sp>
        <p:nvSpPr>
          <p:cNvPr id="265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smtClean="0"/>
              <a:t>चीनी जनवादी गणराज्य की स्थापना </a:t>
            </a:r>
            <a:r>
              <a:rPr lang="hi-IN" smtClean="0">
                <a:hlinkClick r:id="rId2" tooltip="१ अक्टूबर"/>
              </a:rPr>
              <a:t>१ अक्टूबर</a:t>
            </a:r>
            <a:r>
              <a:rPr lang="hi-IN" smtClean="0"/>
              <a:t>, </a:t>
            </a:r>
            <a:r>
              <a:rPr lang="hi-IN" smtClean="0">
                <a:hlinkClick r:id="rId3" tooltip="१९४९"/>
              </a:rPr>
              <a:t>१९४९</a:t>
            </a:r>
            <a:r>
              <a:rPr lang="hi-IN" smtClean="0"/>
              <a:t> को हुई थी। चीनी जनवादी गणराज्य और ताइवान दोनों अपने-अपने को चीन का वैध प्रतिनिधि कहते हैं।</a:t>
            </a:r>
          </a:p>
          <a:p>
            <a:r>
              <a:rPr lang="hi-IN" smtClean="0"/>
              <a:t>चीन विश्व की सबसे प्राचीन सभ्यताओं में से एक है जो अभी भी अस्तित्व में है। इसकी सभ्यता ५,००० वर्षों से अधिक भी पुरानी है।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orZeku phu</a:t>
            </a:r>
          </a:p>
        </p:txBody>
      </p:sp>
      <p:sp>
        <p:nvSpPr>
          <p:cNvPr id="2662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smtClean="0"/>
              <a:t>वर्तमान में यह एक "समाजवादी गणराज्य" है, जिसका नेतृत्व एक दल के हाथों में है, जिसका देश के २२ प्रान्तों, ५ स्वायत्तशासी क्षेत्रों, ४ नगरपालिकाओं और २ विशेष प्रशासनिक क्षेत्रों पर नियन्त्रण है।</a:t>
            </a:r>
          </a:p>
          <a:p>
            <a:r>
              <a:rPr lang="hi-IN" smtClean="0"/>
              <a:t>चीन विश्व की दूसरी सबसे</a:t>
            </a:r>
            <a:r>
              <a:rPr lang="en-US" smtClean="0"/>
              <a:t> </a:t>
            </a:r>
            <a:r>
              <a:rPr lang="hi-IN" smtClean="0"/>
              <a:t>बड़ी </a:t>
            </a:r>
            <a:r>
              <a:rPr lang="hi-IN" smtClean="0">
                <a:hlinkClick r:id="rId2" tooltip="चीन की अर्थव्यवस्था"/>
              </a:rPr>
              <a:t>अर्थव्यवस्था</a:t>
            </a:r>
            <a:r>
              <a:rPr lang="hi-IN" smtClean="0"/>
              <a:t> है और यह </a:t>
            </a:r>
            <a:r>
              <a:rPr lang="hi-IN" smtClean="0">
                <a:hlinkClick r:id="rId3" tooltip="संयुक्त राष्ट्र"/>
              </a:rPr>
              <a:t>संयुक्त राष्ट्र</a:t>
            </a:r>
            <a:r>
              <a:rPr lang="hi-IN" smtClean="0"/>
              <a:t> </a:t>
            </a:r>
            <a:r>
              <a:rPr lang="hi-IN" smtClean="0">
                <a:hlinkClick r:id="rId4" tooltip="सुरक्षा परिषद"/>
              </a:rPr>
              <a:t>सुरक्षा परिषद</a:t>
            </a:r>
            <a:r>
              <a:rPr lang="hi-IN" smtClean="0"/>
              <a:t> का स्थाई सदस्य भी है। यह विश्व का सबसे बड़ा निर्यातक और दूसरा सबसे बड़ा आयातक है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phu &amp;,d egk’kfDr</a:t>
            </a:r>
            <a:br>
              <a:rPr lang="en-US" smtClean="0">
                <a:latin typeface="Kruti Dev 011" panose="00000700000000000000" pitchFamily="2" charset="0"/>
              </a:rPr>
            </a:br>
            <a:endParaRPr lang="en-US" smtClean="0">
              <a:latin typeface="Kruti Dev 011" panose="00000700000000000000" pitchFamily="2" charset="0"/>
            </a:endParaRPr>
          </a:p>
        </p:txBody>
      </p:sp>
      <p:sp>
        <p:nvSpPr>
          <p:cNvPr id="2672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smtClean="0"/>
              <a:t>एक मान्यता प्राप्त नाभिकीय महाशक्ति है। चीनी साम्यवादी दल के अधीन रहकर चीन में "समाजवादी बाज़ार अर्थव्यवस्था" को अपनाया जिसके अधीन पूंजीवाद और अधिकारवादी राजनैतिक नियन्त्रण सम्मित्लित है।</a:t>
            </a:r>
            <a:endParaRPr lang="en-US" smtClean="0"/>
          </a:p>
          <a:p>
            <a:r>
              <a:rPr lang="hi-IN" smtClean="0"/>
              <a:t> विश्व के राजनैतिक, आर्थिक और सामाजिक ढाँचे में चीन को २१वीं सदी की अपरिहार्य महाशक्ति के रूप में माना और स्वीकृत किया जाता है।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err="1" smtClean="0">
                <a:latin typeface="Kruti Dev 011" pitchFamily="2" charset="0"/>
              </a:rPr>
              <a:t>lkekU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fo'ks"krk,a</a:t>
            </a:r>
            <a:endParaRPr lang="en-US" dirty="0" smtClean="0">
              <a:latin typeface="Kruti Dev 011" pitchFamily="2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smtClean="0"/>
              <a:t>General Features</a:t>
            </a:r>
            <a:r>
              <a:rPr lang="en-US" dirty="0" smtClean="0">
                <a:latin typeface="Kruti Dev 011" pitchFamily="2" charset="0"/>
              </a:rPr>
              <a:t>		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phu&amp;dqN rF;</a:t>
            </a:r>
          </a:p>
        </p:txBody>
      </p:sp>
      <p:sp>
        <p:nvSpPr>
          <p:cNvPr id="2682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smtClean="0"/>
              <a:t>यहाँ की मुख्य भाषा </a:t>
            </a:r>
            <a:r>
              <a:rPr lang="hi-IN" smtClean="0">
                <a:hlinkClick r:id="rId2" tooltip="मन्दारिन भाषा"/>
              </a:rPr>
              <a:t>चीनी</a:t>
            </a:r>
            <a:r>
              <a:rPr lang="hi-IN" smtClean="0"/>
              <a:t> है जिसका </a:t>
            </a:r>
            <a:r>
              <a:rPr lang="hi-IN" smtClean="0">
                <a:hlinkClick r:id="rId3" tooltip="पारम्परिक चीनी वर्ण"/>
              </a:rPr>
              <a:t>पाम्परिक</a:t>
            </a:r>
            <a:r>
              <a:rPr lang="hi-IN" smtClean="0"/>
              <a:t> तथा </a:t>
            </a:r>
            <a:r>
              <a:rPr lang="hi-IN" smtClean="0">
                <a:hlinkClick r:id="rId4" tooltip="सरलीकृत चीनी वर्ण"/>
              </a:rPr>
              <a:t>आधुनिक</a:t>
            </a:r>
            <a:r>
              <a:rPr lang="hi-IN" smtClean="0"/>
              <a:t> रूप दोनों रूपों में उपयोग किया जाता है। </a:t>
            </a:r>
            <a:endParaRPr lang="en-US" smtClean="0"/>
          </a:p>
          <a:p>
            <a:r>
              <a:rPr lang="hi-IN" smtClean="0"/>
              <a:t>प्रमुखनगरों</a:t>
            </a:r>
            <a:r>
              <a:rPr lang="en-US" smtClean="0"/>
              <a:t> </a:t>
            </a:r>
            <a:r>
              <a:rPr lang="hi-IN" smtClean="0"/>
              <a:t>में </a:t>
            </a:r>
            <a:r>
              <a:rPr lang="hi-IN" smtClean="0">
                <a:hlinkClick r:id="rId5" tooltip="बीजिंग"/>
              </a:rPr>
              <a:t>बीजिंग</a:t>
            </a:r>
            <a:r>
              <a:rPr lang="hi-IN" smtClean="0"/>
              <a:t> (राजधानी), </a:t>
            </a:r>
            <a:r>
              <a:rPr lang="hi-IN" smtClean="0">
                <a:hlinkClick r:id="rId6" tooltip="शंघाई"/>
              </a:rPr>
              <a:t>शंघाई</a:t>
            </a:r>
            <a:r>
              <a:rPr lang="hi-IN" smtClean="0"/>
              <a:t> (प्रमुख वित्तीय केन्द्र), </a:t>
            </a:r>
            <a:r>
              <a:rPr lang="hi-IN" smtClean="0">
                <a:hlinkClick r:id="rId7" tooltip="हांगकांग"/>
              </a:rPr>
              <a:t>हांगकांग</a:t>
            </a:r>
            <a:r>
              <a:rPr lang="hi-IN" smtClean="0"/>
              <a:t>, </a:t>
            </a:r>
            <a:r>
              <a:rPr lang="hi-IN" smtClean="0">
                <a:hlinkClick r:id="rId8" tooltip="शेन्ज़ेन"/>
              </a:rPr>
              <a:t>शेन्ज़ेन</a:t>
            </a:r>
            <a:r>
              <a:rPr lang="hi-IN" smtClean="0"/>
              <a:t>, </a:t>
            </a:r>
            <a:r>
              <a:rPr lang="hi-IN" smtClean="0">
                <a:hlinkClick r:id="rId9" tooltip="ग्वांगझोउ"/>
              </a:rPr>
              <a:t>ग्वांगझोउ</a:t>
            </a:r>
            <a:r>
              <a:rPr lang="hi-IN" smtClean="0"/>
              <a:t> इत्यादी हैं।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phu ds laoS/kkfud O;oLFkk ds v/;;u dk egRo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phu vUrjkZ”Vªh; jktuhfr dh izeq[k ‘kfDr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phu% lkE;oknh O;oLFkk dk izrhd ns’k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lkE;oknh dzkfUr dk fo’ks”k #i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lkE;okn ,oa mnkjokn ds e/; leUo; dh vksj vxzlj ns’k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Hkkjr ds fy, egRo</a:t>
            </a:r>
          </a:p>
          <a:p>
            <a:pPr eaLnBrk="1" hangingPunct="1"/>
            <a:endParaRPr lang="en-US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(China 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800" dirty="0" err="1" smtClean="0">
                <a:latin typeface="Kruti Dev 011" pitchFamily="2" charset="0"/>
              </a:rPr>
              <a:t>lkekftd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vkSj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vkfFkZd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O;oLFkk</a:t>
            </a:r>
            <a:r>
              <a:rPr lang="en-US" sz="2800" dirty="0" smtClean="0">
                <a:latin typeface="Kruti Dev 011" pitchFamily="2" charset="0"/>
              </a:rPr>
              <a:t>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2400" dirty="0" smtClean="0"/>
              <a:t>Social and Economic 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phu dh jk”Vªh;rk ,oa /keZ</a:t>
            </a:r>
          </a:p>
        </p:txBody>
      </p:sp>
      <p:sp>
        <p:nvSpPr>
          <p:cNvPr id="2713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phu cgqjk”Vªh;rkvksa okyk ns’k </a:t>
            </a:r>
          </a:p>
          <a:p>
            <a:pPr lvl="1"/>
            <a:r>
              <a:rPr lang="en-US" smtClean="0">
                <a:latin typeface="Kruti Dev 011" panose="00000700000000000000" pitchFamily="2" charset="0"/>
              </a:rPr>
              <a:t>gkWu] eaxksy] gqbZ] fevkvks] ;h] dtd] ekpw vkfn izeq[k gSa ftuesa gkWu lokZf/kd gSaA</a:t>
            </a:r>
          </a:p>
          <a:p>
            <a:r>
              <a:rPr lang="en-US" smtClean="0">
                <a:latin typeface="Kruti Dev 011" panose="00000700000000000000" pitchFamily="2" charset="0"/>
              </a:rPr>
              <a:t>cgq/kkfeZd ns’k&amp;</a:t>
            </a:r>
          </a:p>
          <a:p>
            <a:pPr lvl="1"/>
            <a:r>
              <a:rPr lang="en-US" smtClean="0">
                <a:latin typeface="Kruti Dev 011" panose="00000700000000000000" pitchFamily="2" charset="0"/>
              </a:rPr>
              <a:t> 70 izfr’kr dU¶;wf’k;l /keZ] ckS) /keZ ds 16 izfr’kr] bLyke /keZ ds 8 izfr’kr ,oa blkbZ /keZ ds ekuus okys </a:t>
            </a:r>
          </a:p>
          <a:p>
            <a:r>
              <a:rPr lang="en-US" smtClean="0">
                <a:latin typeface="Kruti Dev 011" panose="00000700000000000000" pitchFamily="2" charset="0"/>
              </a:rPr>
              <a:t>ekDlZ ,oa ekDlZoknh /keZ dks vQhe ekurs gSaA</a:t>
            </a:r>
          </a:p>
          <a:p>
            <a:r>
              <a:rPr lang="en-US" smtClean="0">
                <a:latin typeface="Kruti Dev 011" panose="00000700000000000000" pitchFamily="2" charset="0"/>
              </a:rPr>
              <a:t>phuh /keZ esa fo’okl djrs gSaA iwtk dh Lora=rkA</a:t>
            </a: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phu dh f’k{kk ,oa laLd`fr&amp;1</a:t>
            </a:r>
          </a:p>
        </p:txBody>
      </p:sp>
      <p:sp>
        <p:nvSpPr>
          <p:cNvPr id="2723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izkphu dky esa phu f’k{kk dk izeq[k dsUnz jgkA</a:t>
            </a:r>
          </a:p>
          <a:p>
            <a:r>
              <a:rPr lang="en-US" smtClean="0">
                <a:latin typeface="Kruti Dev 011" panose="00000700000000000000" pitchFamily="2" charset="0"/>
              </a:rPr>
              <a:t>400 ls 700 bZ0 ds e/; vusd phuh ;k=h Qkáku] âosulkax vkfn Hkkjr vk,A</a:t>
            </a:r>
          </a:p>
          <a:p>
            <a:r>
              <a:rPr lang="en-US" smtClean="0">
                <a:latin typeface="Kruti Dev 011" panose="00000700000000000000" pitchFamily="2" charset="0"/>
              </a:rPr>
              <a:t>1949 ds ckn phu dh f’k{kk iz.kkyh dks ijh{kk dsfUnzr u j[kdj rduhdh rFkk O;ogkfjd f’k{kk ij T;knk cy fn;k x;kA </a:t>
            </a:r>
          </a:p>
          <a:p>
            <a:r>
              <a:rPr lang="en-US" smtClean="0">
                <a:latin typeface="Kruti Dev 011" panose="00000700000000000000" pitchFamily="2" charset="0"/>
              </a:rPr>
              <a:t>1993 esa izkS&lt;+ f’k{kk ij cy fn;k x;kA </a:t>
            </a:r>
          </a:p>
          <a:p>
            <a:r>
              <a:rPr lang="en-US" smtClean="0">
                <a:latin typeface="Kruti Dev 011" panose="00000700000000000000" pitchFamily="2" charset="0"/>
              </a:rPr>
              <a:t>fuj{kjrk esa dkQh deh vk;hA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phu dh f’k{kk ,oa laLd`fr&amp;2</a:t>
            </a:r>
          </a:p>
        </p:txBody>
      </p:sp>
      <p:sp>
        <p:nvSpPr>
          <p:cNvPr id="273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1966 esa lkaLd`frd dzkafr ftlds usrk izR;sd O;fDr ds uSfrd] ckSf)d RkFkk ‘kkjhfjd fodkl ds lkFk ukxfjdksa esa lkaLd`frd psruk mRiUu djuk pkgrs FksA</a:t>
            </a:r>
          </a:p>
          <a:p>
            <a:r>
              <a:rPr lang="en-US" smtClean="0">
                <a:latin typeface="Kruti Dev 011" panose="00000700000000000000" pitchFamily="2" charset="0"/>
              </a:rPr>
              <a:t>1969 esa ek/;fed Ldwy rFkk 1971 esa fo’ofo|ky; [kksys x;sA </a:t>
            </a:r>
          </a:p>
          <a:p>
            <a:r>
              <a:rPr lang="en-US" smtClean="0">
                <a:latin typeface="Kruti Dev 011" panose="00000700000000000000" pitchFamily="2" charset="0"/>
              </a:rPr>
              <a:t>phuh usrkvksa ds vuqlkj f’k{kk dk mn~ns’; ,d fiNM+s jk”Vª dks l’kDr ,oa fodflr jk”Vª cukuk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phu dk lkaLd`frd thou</a:t>
            </a:r>
          </a:p>
        </p:txBody>
      </p:sp>
      <p:sp>
        <p:nvSpPr>
          <p:cNvPr id="2744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izkphu lkaLd`frd O;oLFkk dks lektoknh fopkjksa ds vuq#i cukus dk iz;kl fd;k tkrk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dykdkjksas dh xfrfof/k;ksa ij lkE;oknh ny dk dM+k fu;a=.k jgrk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Lora= l`tu dh de lEHkkouk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xr o”kksZa esa jkT; dk fu;a=.k de gqvk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/>
            </a:r>
            <a:br>
              <a:rPr lang="en-US" smtClean="0">
                <a:latin typeface="Kruti Dev 011" panose="00000700000000000000" pitchFamily="2" charset="0"/>
              </a:rPr>
            </a:br>
            <a:r>
              <a:rPr lang="en-US" smtClean="0">
                <a:latin typeface="Kruti Dev 011" panose="00000700000000000000" pitchFamily="2" charset="0"/>
              </a:rPr>
              <a:t>phu dh lkekftd&amp;vkfFkZd O;oLFkk</a:t>
            </a:r>
            <a:br>
              <a:rPr lang="en-US" smtClean="0">
                <a:latin typeface="Kruti Dev 011" panose="00000700000000000000" pitchFamily="2" charset="0"/>
              </a:rPr>
            </a:br>
            <a:endParaRPr lang="en-US" smtClean="0">
              <a:latin typeface="Kruti Dev 011" panose="00000700000000000000" pitchFamily="2" charset="0"/>
            </a:endParaRPr>
          </a:p>
        </p:txBody>
      </p:sp>
      <p:sp>
        <p:nvSpPr>
          <p:cNvPr id="2754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1949 ls iwoZ phuh lekt iq#”k iz/kku lekt Fkk ftlesa efgykvksa dh fLFkfr dkQh vleku FkhA</a:t>
            </a:r>
          </a:p>
          <a:p>
            <a:r>
              <a:rPr lang="en-US" smtClean="0">
                <a:latin typeface="Kruti Dev 011" panose="00000700000000000000" pitchFamily="2" charset="0"/>
              </a:rPr>
              <a:t>1949 ds ckn vusd dkuwuksa ds }kjk efgykvksa dks iq#”kksa ds cjkcj vf/kdkj fn;s x;s ftlls L=h iq#”kksa dks leku vf/kdkj izkIr gks x;s gSaA</a:t>
            </a:r>
          </a:p>
          <a:p>
            <a:r>
              <a:rPr lang="en-US" smtClean="0">
                <a:latin typeface="Kruti Dev 011" panose="00000700000000000000" pitchFamily="2" charset="0"/>
              </a:rPr>
              <a:t>1995 ds ckn ,d ifjokj esa ,d cPps dh la[;k fuf’pr dj nh x;h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phu dh vkfFkZd O;oLFkk&amp;1</a:t>
            </a:r>
            <a:br>
              <a:rPr lang="en-US" smtClean="0">
                <a:latin typeface="Kruti Dev 011" panose="00000700000000000000" pitchFamily="2" charset="0"/>
              </a:rPr>
            </a:br>
            <a:endParaRPr lang="en-US" smtClean="0">
              <a:latin typeface="Kruti Dev 011" panose="00000700000000000000" pitchFamily="2" charset="0"/>
            </a:endParaRPr>
          </a:p>
        </p:txBody>
      </p:sp>
      <p:sp>
        <p:nvSpPr>
          <p:cNvPr id="2764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1949 ls iwoZ phu dh vFkZO;oLFkk [kjkc fLFkfr esa FkhA lalkj ds xjhc ns’kksa esa x.kuk FkhA</a:t>
            </a:r>
          </a:p>
          <a:p>
            <a:r>
              <a:rPr lang="en-US" smtClean="0">
                <a:latin typeface="Kruti Dev 011" panose="00000700000000000000" pitchFamily="2" charset="0"/>
              </a:rPr>
              <a:t>ekvks ds usr`Ro esa u;h uhfr;ka cuhA ldkjkRed ifj.kke vk, fdUrq fQj mRlkgghurk vk;hA</a:t>
            </a:r>
          </a:p>
          <a:p>
            <a:r>
              <a:rPr lang="en-US" smtClean="0">
                <a:latin typeface="Kruti Dev 011" panose="00000700000000000000" pitchFamily="2" charset="0"/>
              </a:rPr>
              <a:t>Msaxft;kvksfiax ds usr`Ro esa u;h vkfFkZd uhfr dks viuk;k tks futh lEifRk dks j[kus dh NwV nsrh FkhA</a:t>
            </a:r>
          </a:p>
          <a:p>
            <a:r>
              <a:rPr lang="en-US" smtClean="0">
                <a:latin typeface="Kruti Dev 011" panose="00000700000000000000" pitchFamily="2" charset="0"/>
              </a:rPr>
              <a:t>lq/kkjoknh mi;ksa dks viuk;k x;kA </a:t>
            </a:r>
          </a:p>
          <a:p>
            <a:r>
              <a:rPr lang="en-US" smtClean="0">
                <a:latin typeface="Kruti Dev 011" panose="00000700000000000000" pitchFamily="2" charset="0"/>
              </a:rPr>
              <a:t>phu ,d ‘kfDr’kkyh jk”Vª cukA</a:t>
            </a:r>
          </a:p>
          <a:p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Kruti Dev 011" panose="00000700000000000000" pitchFamily="2" charset="0"/>
            </a:endParaRPr>
          </a:p>
        </p:txBody>
      </p:sp>
      <p:sp>
        <p:nvSpPr>
          <p:cNvPr id="2775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Kruti Dev 011" panose="00000700000000000000" pitchFamily="2" charset="0"/>
              </a:rPr>
              <a:t>fczfV'k lafo/kku dh izeq[k fo'ks"krk,&amp;1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 rtlCol="0">
            <a:normAutofit/>
          </a:bodyPr>
          <a:lstStyle/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fodflr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lafo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kku</a:t>
            </a:r>
            <a:endParaRPr lang="en-US" dirty="0" smtClean="0">
              <a:latin typeface="Kruti Dev 011" pitchFamily="2" charset="0"/>
            </a:endParaRPr>
          </a:p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vfyf</a:t>
            </a:r>
            <a:r>
              <a:rPr lang="en-US" dirty="0" smtClean="0">
                <a:latin typeface="Kruti Dev 011" pitchFamily="2" charset="0"/>
              </a:rPr>
              <a:t>[</a:t>
            </a:r>
            <a:r>
              <a:rPr lang="en-US" dirty="0" err="1" smtClean="0">
                <a:latin typeface="Kruti Dev 011" pitchFamily="2" charset="0"/>
              </a:rPr>
              <a:t>kr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lafo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kku</a:t>
            </a:r>
            <a:endParaRPr lang="en-US" dirty="0" smtClean="0">
              <a:latin typeface="Kruti Dev 011" pitchFamily="2" charset="0"/>
            </a:endParaRPr>
          </a:p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yphyk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lqifjorZu'khy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lafo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kku</a:t>
            </a:r>
            <a:endParaRPr lang="en-US" dirty="0" smtClean="0">
              <a:latin typeface="Kruti Dev 011" pitchFamily="2" charset="0"/>
            </a:endParaRPr>
          </a:p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>
                <a:latin typeface="Kruti Dev 011" pitchFamily="2" charset="0"/>
              </a:rPr>
              <a:t>fl}</a:t>
            </a:r>
            <a:r>
              <a:rPr lang="en-US" dirty="0" err="1" smtClean="0">
                <a:latin typeface="Kruti Dev 011" pitchFamily="2" charset="0"/>
              </a:rPr>
              <a:t>kUr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O;ogkj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vUrj</a:t>
            </a:r>
            <a:endParaRPr lang="en-US" dirty="0" smtClean="0">
              <a:latin typeface="Kruti Dev 011" pitchFamily="2" charset="0"/>
            </a:endParaRPr>
          </a:p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lalnkRed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iztkra</a:t>
            </a:r>
            <a:r>
              <a:rPr lang="en-US" dirty="0" smtClean="0">
                <a:latin typeface="Kruti Dev 011" pitchFamily="2" charset="0"/>
              </a:rPr>
              <a:t>=</a:t>
            </a:r>
          </a:p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laln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loksZPprk</a:t>
            </a:r>
            <a:r>
              <a:rPr lang="en-US" dirty="0" smtClean="0">
                <a:latin typeface="Kruti Dev 011" pitchFamily="2" charset="0"/>
              </a:rPr>
              <a:t> ;k </a:t>
            </a:r>
            <a:r>
              <a:rPr lang="en-US" dirty="0" err="1" smtClean="0">
                <a:latin typeface="Kruti Dev 011" pitchFamily="2" charset="0"/>
              </a:rPr>
              <a:t>izHkqlÙkk</a:t>
            </a:r>
            <a:endParaRPr lang="en-US" dirty="0" smtClean="0">
              <a:latin typeface="Kruti Dev 011" pitchFamily="2" charset="0"/>
            </a:endParaRPr>
          </a:p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fof</a:t>
            </a:r>
            <a:r>
              <a:rPr lang="en-US" dirty="0" smtClean="0">
                <a:latin typeface="Kruti Dev 011" pitchFamily="2" charset="0"/>
              </a:rPr>
              <a:t>/k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'</a:t>
            </a:r>
            <a:r>
              <a:rPr lang="en-US" dirty="0" err="1" smtClean="0">
                <a:latin typeface="Kruti Dev 011" pitchFamily="2" charset="0"/>
              </a:rPr>
              <a:t>kklu</a:t>
            </a:r>
            <a:r>
              <a:rPr lang="en-US" dirty="0" smtClean="0">
                <a:latin typeface="Kruti Dev 011" pitchFamily="2" charset="0"/>
              </a:rPr>
              <a:t> </a:t>
            </a:r>
          </a:p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4300" dirty="0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(China 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err="1" smtClean="0">
                <a:latin typeface="Kruti Dev 011" pitchFamily="2" charset="0"/>
              </a:rPr>
              <a:t>lafo</a:t>
            </a:r>
            <a:r>
              <a:rPr lang="en-US" sz="2800" dirty="0" smtClean="0">
                <a:latin typeface="Kruti Dev 011" pitchFamily="2" charset="0"/>
              </a:rPr>
              <a:t>/</a:t>
            </a:r>
            <a:r>
              <a:rPr lang="en-US" sz="2800" dirty="0" err="1" smtClean="0">
                <a:latin typeface="Kruti Dev 011" pitchFamily="2" charset="0"/>
              </a:rPr>
              <a:t>kku</a:t>
            </a:r>
            <a:r>
              <a:rPr lang="en-US" sz="2800" dirty="0" smtClean="0">
                <a:latin typeface="Kruti Dev 011" pitchFamily="2" charset="0"/>
              </a:rPr>
              <a:t> dh </a:t>
            </a:r>
            <a:r>
              <a:rPr lang="en-US" sz="2800" dirty="0" err="1" smtClean="0">
                <a:latin typeface="Kruti Dev 011" pitchFamily="2" charset="0"/>
              </a:rPr>
              <a:t>izeq</a:t>
            </a:r>
            <a:r>
              <a:rPr lang="en-US" sz="2800" dirty="0" smtClean="0">
                <a:latin typeface="Kruti Dev 011" pitchFamily="2" charset="0"/>
              </a:rPr>
              <a:t>[k </a:t>
            </a:r>
            <a:r>
              <a:rPr lang="en-US" sz="2800" dirty="0" err="1" smtClean="0">
                <a:latin typeface="Kruti Dev 011" pitchFamily="2" charset="0"/>
              </a:rPr>
              <a:t>fo’ks”krk,a</a:t>
            </a:r>
            <a:r>
              <a:rPr lang="en-US" sz="2800" dirty="0" smtClean="0">
                <a:latin typeface="Kruti Dev 011" pitchFamily="2" charset="0"/>
              </a:rPr>
              <a:t>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2400" dirty="0" smtClean="0"/>
              <a:t>Historical background and features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tuoknh phu dk lafo/kku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Kruti Dev 011" panose="00000700000000000000" pitchFamily="2" charset="0"/>
              </a:rPr>
              <a:t>phu ds lafo/kku ds v/;;u dk egRo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Kruti Dev 011" panose="00000700000000000000" pitchFamily="2" charset="0"/>
              </a:rPr>
              <a:t>phu ,oa phu dk laoS/kkfud fodkl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Kruti Dev 011" panose="00000700000000000000" pitchFamily="2" charset="0"/>
              </a:rPr>
              <a:t>Tkuoknh phu ds lafo/kku¼1882½ dh fo’ks”krk,¡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Kruti Dev 011" panose="00000700000000000000" pitchFamily="2" charset="0"/>
              </a:rPr>
              <a:t>ekSfyd vf/kdkj ,oa drZO;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Kruti Dev 011" panose="00000700000000000000" pitchFamily="2" charset="0"/>
              </a:rPr>
              <a:t>phu dk fo/kkue.My% jk”Vªh; tuoknh dkaxzsl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Kruti Dev 011" panose="00000700000000000000" pitchFamily="2" charset="0"/>
              </a:rPr>
              <a:t>tuoknh phu dh ‘kklu O;oLFkk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Kruti Dev 011" panose="00000700000000000000" pitchFamily="2" charset="0"/>
              </a:rPr>
              <a:t>U;k; iz.kkyh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Kruti Dev 011" panose="00000700000000000000" pitchFamily="2" charset="0"/>
              </a:rPr>
              <a:t>lkE;oknh ny% Hkwfedk vkSj laxBu 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lafo/kku dh izeq[k fo’ks”krk,¡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Kruti Dev 011" panose="00000700000000000000" pitchFamily="2" charset="0"/>
              </a:rPr>
              <a:t>fyf[kr] fufeZr ,oa dBksj lafo/kku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Kruti Dev 011" panose="00000700000000000000" pitchFamily="2" charset="0"/>
              </a:rPr>
              <a:t>,dkRed O;oLFkk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Kruti Dev 011" panose="00000700000000000000" pitchFamily="2" charset="0"/>
              </a:rPr>
              <a:t>,dlnukRed O;oLFkk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Kruti Dev 011" panose="00000700000000000000" pitchFamily="2" charset="0"/>
              </a:rPr>
              <a:t>lektoknh jkT;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Kruti Dev 011" panose="00000700000000000000" pitchFamily="2" charset="0"/>
              </a:rPr>
              <a:t>Ukkxfjdksa ds ekSfyd vf/kdkj ,oa drZO;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Kruti Dev 011" panose="00000700000000000000" pitchFamily="2" charset="0"/>
              </a:rPr>
              <a:t>dsUnzh; lSfud vk;ksx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Kruti Dev 011" panose="00000700000000000000" pitchFamily="2" charset="0"/>
              </a:rPr>
              <a:t>Yksdrkaf=d dsUnzokn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Kruti Dev 011" panose="00000700000000000000" pitchFamily="2" charset="0"/>
              </a:rPr>
              <a:t>lkekU; lw=ksa dk o.kZu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ekSfyd vf/kdkj ,oa drZO;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>
              <a:latin typeface="Kruti Dev 01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vkfFkZd vf/kdkj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lkekftd ,oa lkaLd`frd vf/kdkj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jktuhfrd vf/kdkj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ukxfjd vf/kdkj ,oa O;fDrxr Lora=k,¡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ekSfyd drZO;</a:t>
            </a:r>
          </a:p>
          <a:p>
            <a:pPr eaLnBrk="1" hangingPunct="1"/>
            <a:endParaRPr lang="en-US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ekSfyd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vf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kdkj</a:t>
            </a:r>
            <a:r>
              <a:rPr lang="en-US" dirty="0" smtClean="0">
                <a:latin typeface="Kruti Dev 011" pitchFamily="2" charset="0"/>
              </a:rPr>
              <a:t> ¼dkxth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fn[</a:t>
            </a:r>
            <a:r>
              <a:rPr lang="en-US" dirty="0" err="1" smtClean="0">
                <a:latin typeface="Kruti Dev 011" pitchFamily="2" charset="0"/>
              </a:rPr>
              <a:t>kkos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½</a:t>
            </a:r>
            <a:br>
              <a:rPr lang="en-US" dirty="0" smtClean="0">
                <a:latin typeface="Kruti Dev 011" pitchFamily="2" charset="0"/>
              </a:rPr>
            </a:br>
            <a:endParaRPr lang="en-US" dirty="0" smtClean="0">
              <a:latin typeface="Kruti Dev 011" pitchFamily="2" charset="0"/>
            </a:endParaRPr>
          </a:p>
        </p:txBody>
      </p:sp>
      <p:sp>
        <p:nvSpPr>
          <p:cNvPr id="282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Kruti Dev 011" panose="00000700000000000000" pitchFamily="2" charset="0"/>
              </a:rPr>
              <a:t>dkuwu  ds le{k lerk rFkk ekuokf/kdkj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Kruti Dev 011" panose="00000700000000000000" pitchFamily="2" charset="0"/>
              </a:rPr>
              <a:t>pquko yM+usa ,oa er nsusa dk vf/kdkj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Kruti Dev 011" panose="00000700000000000000" pitchFamily="2" charset="0"/>
              </a:rPr>
              <a:t>Hkk”k.k] i=kpkj]izsl vkfn dh Lora=rk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Kruti Dev 011" panose="00000700000000000000" pitchFamily="2" charset="0"/>
              </a:rPr>
              <a:t>/kkfeZd fo’oklksa dh Lora=rk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Kruti Dev 011" panose="00000700000000000000" pitchFamily="2" charset="0"/>
              </a:rPr>
              <a:t>fujkinrk dh xkj.Vh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Kruti Dev 011" panose="00000700000000000000" pitchFamily="2" charset="0"/>
              </a:rPr>
              <a:t>vkykspuk djussa dk vf/kdkj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Kruti Dev 011" panose="00000700000000000000" pitchFamily="2" charset="0"/>
              </a:rPr>
              <a:t>dke djusa ;k jkstxkj ikusa dk vf/kdkj 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Kruti Dev 011" panose="00000700000000000000" pitchFamily="2" charset="0"/>
              </a:rPr>
              <a:t>foJke djusa ,oa vodk’k dk vf/kdkj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Kruti Dev 011" panose="00000700000000000000" pitchFamily="2" charset="0"/>
              </a:rPr>
              <a:t>o`)koLFkk o ‘kkjhfjd v;ksX;rk esa Hkj.k&amp;iks”k.k dk vf/kdkj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Kruti Dev 011" panose="00000700000000000000" pitchFamily="2" charset="0"/>
              </a:rPr>
              <a:t>f'k{kk ikusa dk vf/kdkj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Kruti Dev 011" panose="00000700000000000000" pitchFamily="2" charset="0"/>
              </a:rPr>
              <a:t>oSKkfud rduhdh vkSj dykRed dk;Z dh Lora=rk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Kruti Dev 011" panose="00000700000000000000" pitchFamily="2" charset="0"/>
              </a:rPr>
              <a:t>fL=;ksa ds vf/kdkj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Kruti Dev 011" panose="00000700000000000000" pitchFamily="2" charset="0"/>
              </a:rPr>
              <a:t>fons'kks es fuokl djus okys phfu;ksa ds vf/kdkjksa ds laj{k.k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Kruti Dev 011" panose="00000700000000000000" pitchFamily="2" charset="0"/>
              </a:rPr>
              <a:t>futh lEifŸk vf/kdkj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(China 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800" dirty="0" err="1" smtClean="0">
                <a:latin typeface="Kruti Dev 011" pitchFamily="2" charset="0"/>
              </a:rPr>
              <a:t>dsUnzh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O;oLFkkfidk</a:t>
            </a:r>
            <a:r>
              <a:rPr lang="en-US" sz="2800" dirty="0" smtClean="0">
                <a:latin typeface="Kruti Dev 011" pitchFamily="2" charset="0"/>
              </a:rPr>
              <a:t>&amp; </a:t>
            </a:r>
            <a:r>
              <a:rPr lang="en-US" sz="2800" dirty="0" err="1" smtClean="0">
                <a:latin typeface="Kruti Dev 011" pitchFamily="2" charset="0"/>
              </a:rPr>
              <a:t>jk”Vªh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tu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dkaxzsl</a:t>
            </a:r>
            <a:endParaRPr lang="en-US" sz="2800" dirty="0" smtClean="0">
              <a:latin typeface="Kruti Dev 011" pitchFamily="2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sz="2400" dirty="0" smtClean="0"/>
              <a:t>Central Legislature – National People’s Congress</a:t>
            </a:r>
            <a:endParaRPr lang="en-US" sz="2400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phuh laln</a:t>
            </a:r>
          </a:p>
        </p:txBody>
      </p:sp>
      <p:pic>
        <p:nvPicPr>
          <p:cNvPr id="284675" name="Picture 2" descr="C:\Users\hp\Desktop\7-8-15\Pol Sc - 2016-17\5-05-2015\chineseparliament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5913" y="1600200"/>
            <a:ext cx="5972175" cy="4525963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phuh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laln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85699" name="Picture 2" descr="C:\Users\hp\Desktop\7-8-15\Pol Sc - 2016-17\5-05-2015\chineseparliament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2268538"/>
            <a:ext cx="4286250" cy="3190875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phuh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laln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86723" name="Picture 2" descr="C:\Users\hp\Desktop\7-8-15\Pol Sc - 2016-17\5-05-2015\chineseparliament 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3050" y="1890713"/>
            <a:ext cx="6057900" cy="394335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phuh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laln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87747" name="Picture 2" descr="C:\Users\hp\Desktop\7-8-15\Pol Sc - 2016-17\5-05-2015\CHINIES PARLIAM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820863"/>
            <a:ext cx="6000750" cy="4086225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Kruti Dev 011" panose="00000700000000000000" pitchFamily="2" charset="0"/>
              </a:rPr>
              <a:t>	fczfV'k lafo/kku dh izeq[k fo'ks"krk,&amp;2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 rtlCol="0">
            <a:normAutofit/>
          </a:bodyPr>
          <a:lstStyle/>
          <a:p>
            <a:pPr marL="411163" indent="-256032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vf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kdkj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</a:t>
            </a:r>
            <a:r>
              <a:rPr lang="en-US" dirty="0" smtClean="0">
                <a:latin typeface="Kruti Dev 011" pitchFamily="2" charset="0"/>
              </a:rPr>
              <a:t>=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vHkko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fdUrq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ukxfjd</a:t>
            </a:r>
            <a:r>
              <a:rPr lang="en-US" dirty="0" smtClean="0">
                <a:latin typeface="Kruti Dev 011" pitchFamily="2" charset="0"/>
              </a:rPr>
              <a:t> Lora=</a:t>
            </a:r>
            <a:r>
              <a:rPr lang="en-US" dirty="0" err="1" smtClean="0">
                <a:latin typeface="Kruti Dev 011" pitchFamily="2" charset="0"/>
              </a:rPr>
              <a:t>rkvksa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mifLFkfr</a:t>
            </a:r>
            <a:endParaRPr lang="en-US" dirty="0" smtClean="0">
              <a:latin typeface="Kruti Dev 011" pitchFamily="2" charset="0"/>
            </a:endParaRPr>
          </a:p>
          <a:p>
            <a:pPr marL="411163" indent="-256032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fefJr</a:t>
            </a:r>
            <a:r>
              <a:rPr lang="en-US" dirty="0" smtClean="0">
                <a:latin typeface="Kruti Dev 011" pitchFamily="2" charset="0"/>
              </a:rPr>
              <a:t> '</a:t>
            </a:r>
            <a:r>
              <a:rPr lang="en-US" dirty="0" err="1" smtClean="0">
                <a:latin typeface="Kruti Dev 011" pitchFamily="2" charset="0"/>
              </a:rPr>
              <a:t>kklu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iz.kkyhA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jktra</a:t>
            </a:r>
            <a:r>
              <a:rPr lang="en-US" dirty="0" smtClean="0">
                <a:latin typeface="Kruti Dev 011" pitchFamily="2" charset="0"/>
              </a:rPr>
              <a:t>=] </a:t>
            </a:r>
            <a:r>
              <a:rPr lang="en-US" dirty="0" err="1" smtClean="0">
                <a:latin typeface="Kruti Dev 011" pitchFamily="2" charset="0"/>
              </a:rPr>
              <a:t>dqyhura</a:t>
            </a:r>
            <a:r>
              <a:rPr lang="en-US" dirty="0" smtClean="0">
                <a:latin typeface="Kruti Dev 011" pitchFamily="2" charset="0"/>
              </a:rPr>
              <a:t>=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iztkra</a:t>
            </a:r>
            <a:r>
              <a:rPr lang="en-US" dirty="0" smtClean="0">
                <a:latin typeface="Kruti Dev 011" pitchFamily="2" charset="0"/>
              </a:rPr>
              <a:t>=</a:t>
            </a:r>
          </a:p>
          <a:p>
            <a:pPr marL="411163" indent="-256032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>
                <a:latin typeface="Kruti Dev 011" pitchFamily="2" charset="0"/>
              </a:rPr>
              <a:t>f}</a:t>
            </a:r>
            <a:r>
              <a:rPr lang="en-US" dirty="0" err="1" smtClean="0">
                <a:latin typeface="Kruti Dev 011" pitchFamily="2" charset="0"/>
              </a:rPr>
              <a:t>nyh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fdUrq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dHkh</a:t>
            </a:r>
            <a:r>
              <a:rPr lang="en-US" dirty="0" smtClean="0">
                <a:latin typeface="Kruti Dev 011" pitchFamily="2" charset="0"/>
              </a:rPr>
              <a:t> f=</a:t>
            </a:r>
            <a:r>
              <a:rPr lang="en-US" dirty="0" err="1" smtClean="0">
                <a:latin typeface="Kruti Dev 011" pitchFamily="2" charset="0"/>
              </a:rPr>
              <a:t>nyh</a:t>
            </a:r>
            <a:r>
              <a:rPr lang="en-US" dirty="0" smtClean="0">
                <a:latin typeface="Kruti Dev 011" pitchFamily="2" charset="0"/>
              </a:rPr>
              <a:t>;</a:t>
            </a:r>
          </a:p>
          <a:p>
            <a:pPr marL="411163" indent="-256032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lhfer</a:t>
            </a:r>
            <a:r>
              <a:rPr lang="en-US" dirty="0" smtClean="0">
                <a:latin typeface="Kruti Dev 011" pitchFamily="2" charset="0"/>
              </a:rPr>
              <a:t> '</a:t>
            </a:r>
            <a:r>
              <a:rPr lang="en-US" dirty="0" err="1" smtClean="0">
                <a:latin typeface="Kruti Dev 011" pitchFamily="2" charset="0"/>
              </a:rPr>
              <a:t>kfDr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foHkktu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fl}</a:t>
            </a:r>
            <a:r>
              <a:rPr lang="en-US" dirty="0" err="1" smtClean="0">
                <a:latin typeface="Kruti Dev 011" pitchFamily="2" charset="0"/>
              </a:rPr>
              <a:t>kUr</a:t>
            </a:r>
            <a:endParaRPr lang="en-US" dirty="0" smtClean="0">
              <a:latin typeface="Kruti Dev 011" pitchFamily="2" charset="0"/>
            </a:endParaRPr>
          </a:p>
          <a:p>
            <a:pPr marL="411163" indent="-256032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4300" dirty="0" smtClean="0">
              <a:latin typeface="Kruti Dev 010" pitchFamily="2" charset="0"/>
            </a:endParaRPr>
          </a:p>
          <a:p>
            <a:pPr marL="411163" indent="-256032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phuh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laln</a:t>
            </a:r>
            <a:r>
              <a:rPr lang="en-US" dirty="0" smtClean="0">
                <a:latin typeface="Kruti Dev 011" pitchFamily="2" charset="0"/>
              </a:rPr>
              <a:t>&amp; </a:t>
            </a:r>
            <a:r>
              <a:rPr lang="en-US" dirty="0" err="1" smtClean="0">
                <a:latin typeface="Kruti Dev 011" pitchFamily="2" charset="0"/>
              </a:rPr>
              <a:t>lnL</a:t>
            </a:r>
            <a:r>
              <a:rPr lang="en-US" dirty="0" smtClean="0">
                <a:latin typeface="Kruti Dev 011" pitchFamily="2" charset="0"/>
              </a:rPr>
              <a:t>; ;k </a:t>
            </a:r>
            <a:r>
              <a:rPr lang="en-US" dirty="0" err="1" smtClean="0">
                <a:latin typeface="Kruti Dev 011" pitchFamily="2" charset="0"/>
              </a:rPr>
              <a:t>fMIVh</a:t>
            </a:r>
            <a:r>
              <a:rPr lang="en-US" dirty="0" smtClean="0">
                <a:latin typeface="Kruti Dev 011" pitchFamily="2" charset="0"/>
              </a:rPr>
              <a:t> 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88771" name="Picture 2" descr="C:\Users\hp\Desktop\7-8-15\Pol Sc - 2016-17\5-05-2015\chineseparliament 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100" y="1600200"/>
            <a:ext cx="6781800" cy="4525963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tuoknh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phu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kkue.My</a:t>
            </a:r>
            <a:r>
              <a:rPr lang="en-US" dirty="0" smtClean="0">
                <a:latin typeface="Kruti Dev 011" pitchFamily="2" charset="0"/>
              </a:rPr>
              <a:t>  </a:t>
            </a:r>
            <a:br>
              <a:rPr lang="en-US" dirty="0" smtClean="0"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jk”Vªh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tuoknh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dkaxzsl</a:t>
            </a:r>
            <a:endParaRPr lang="en-US" dirty="0" smtClean="0">
              <a:latin typeface="Kruti Dev 011" pitchFamily="2" charset="0"/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jpuk ,oa laxBu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‘kfDr;k¡ ,oa dk;Z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jk"Vªh; tuoknh dkaxzsl % okLrfod fLFkfr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jk"Vªh; tuoknh dkaxzsl dh LFkk;h lfefr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LFkk;h lfefr dh ‘kfDr;k¡ ,oa dk;Z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LFkk;h lfefr dh okLrfod fLFkfr</a:t>
            </a:r>
          </a:p>
          <a:p>
            <a:pPr eaLnBrk="1" hangingPunct="1"/>
            <a:endParaRPr lang="en-US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jk"Vªh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tuoknh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dkaxzsl</a:t>
            </a:r>
            <a:r>
              <a:rPr lang="en-US" dirty="0" smtClean="0">
                <a:latin typeface="Kruti Dev 011" pitchFamily="2" charset="0"/>
              </a:rPr>
              <a:t> %</a:t>
            </a:r>
            <a:br>
              <a:rPr lang="en-US" dirty="0" smtClean="0"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jpuk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laxBu</a:t>
            </a:r>
            <a:endParaRPr lang="en-US" dirty="0" smtClean="0">
              <a:latin typeface="Kruti Dev 011" pitchFamily="2" charset="0"/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vuq0 59 ds vuqlkj&amp;</a:t>
            </a:r>
          </a:p>
          <a:p>
            <a:pPr lvl="1" eaLnBrk="1" hangingPunct="1"/>
            <a:r>
              <a:rPr lang="en-US" smtClean="0">
                <a:latin typeface="Kruti Dev 011" panose="00000700000000000000" pitchFamily="2" charset="0"/>
              </a:rPr>
              <a:t>izkUrksa ds izfrfuf/k</a:t>
            </a:r>
          </a:p>
          <a:p>
            <a:pPr lvl="1" eaLnBrk="1" hangingPunct="1"/>
            <a:r>
              <a:rPr lang="en-US" smtClean="0">
                <a:latin typeface="Kruti Dev 011" panose="00000700000000000000" pitchFamily="2" charset="0"/>
              </a:rPr>
              <a:t>Lo’kkflr {ks=ksa ds izfrfuf/k</a:t>
            </a:r>
          </a:p>
          <a:p>
            <a:pPr lvl="1" eaLnBrk="1" hangingPunct="1"/>
            <a:r>
              <a:rPr lang="en-US" smtClean="0">
                <a:latin typeface="Kruti Dev 011" panose="00000700000000000000" pitchFamily="2" charset="0"/>
              </a:rPr>
              <a:t>dsUnz ds vf/kdkj esa vkus okyh uxjikfydkvksa ds izfrfuf/k</a:t>
            </a:r>
          </a:p>
          <a:p>
            <a:pPr lvl="1" eaLnBrk="1" hangingPunct="1"/>
            <a:r>
              <a:rPr lang="en-US" smtClean="0">
                <a:latin typeface="Kruti Dev 011" panose="00000700000000000000" pitchFamily="2" charset="0"/>
              </a:rPr>
              <a:t>l'kL= lsukvksa ds izfrfuf/k</a:t>
            </a:r>
          </a:p>
          <a:p>
            <a:pPr lvl="1" eaLnBrk="1" hangingPunct="1"/>
            <a:r>
              <a:rPr lang="en-US" smtClean="0">
                <a:latin typeface="Kruti Dev 011" panose="00000700000000000000" pitchFamily="2" charset="0"/>
              </a:rPr>
              <a:t>fo'ks”k iz’kkldh; {ks=ksa ds izfrfuf/k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jk"Vªh; tuoknh dkaxzsl%laxBu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lnL; la[;k&amp; 1]037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lcls cM+k fo/kk;h lnu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mEehnokjksa dh ,d lwph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uketnxh ij dsUnzh; vf/kdkfj;ksa dk fu;a=.k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lnL;ksa dks fMIVh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5 o”kZ dk dk;Zdky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18 o”kZ dh vk;q erkf/kdkj dh vk;q</a:t>
            </a:r>
          </a:p>
          <a:p>
            <a:pPr eaLnBrk="1" hangingPunct="1"/>
            <a:endParaRPr lang="en-US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dqy la[;k</a:t>
            </a:r>
          </a:p>
        </p:txBody>
      </p:sp>
      <p:sp>
        <p:nvSpPr>
          <p:cNvPr id="29286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12 oh dkaxzsl dh dqy la[;k &amp;29187</a:t>
            </a:r>
          </a:p>
          <a:p>
            <a:endParaRPr lang="en-US" smtClean="0">
              <a:latin typeface="Kruti Dev 011" panose="00000700000000000000" pitchFamily="2" charset="0"/>
            </a:endParaRPr>
          </a:p>
          <a:p>
            <a:r>
              <a:rPr lang="en-US" smtClean="0">
                <a:latin typeface="Kruti Dev 011" panose="00000700000000000000" pitchFamily="2" charset="0"/>
              </a:rPr>
              <a:t>efgyk fMIVh dqy la[;k &amp;699</a:t>
            </a:r>
          </a:p>
          <a:p>
            <a:pPr lvl="1"/>
            <a:r>
              <a:rPr lang="en-US" smtClean="0">
                <a:latin typeface="Kruti Dev 011" panose="00000700000000000000" pitchFamily="2" charset="0"/>
              </a:rPr>
              <a:t>23-4 izfr’kr</a:t>
            </a:r>
          </a:p>
          <a:p>
            <a:endParaRPr lang="en-US" smtClean="0">
              <a:latin typeface="Kruti Dev 011" panose="00000700000000000000" pitchFamily="2" charset="0"/>
            </a:endParaRPr>
          </a:p>
          <a:p>
            <a:r>
              <a:rPr lang="en-US" smtClean="0">
                <a:latin typeface="Kruti Dev 011" panose="00000700000000000000" pitchFamily="2" charset="0"/>
              </a:rPr>
              <a:t>vYila[;d dqy la[;k &amp; 409</a:t>
            </a:r>
          </a:p>
          <a:p>
            <a:pPr lvl="1"/>
            <a:r>
              <a:rPr lang="en-US" smtClean="0">
                <a:latin typeface="Kruti Dev 011" panose="00000700000000000000" pitchFamily="2" charset="0"/>
              </a:rPr>
              <a:t>13-7 izfr’kr</a:t>
            </a:r>
          </a:p>
          <a:p>
            <a:pPr>
              <a:buFont typeface="Arial" panose="020B0604020202020204" pitchFamily="34" charset="0"/>
              <a:buNone/>
            </a:pPr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jk"Vªh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tuoknh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dkaxzsl</a:t>
            </a:r>
            <a:r>
              <a:rPr lang="en-US" dirty="0" smtClean="0">
                <a:latin typeface="Kruti Dev 011" pitchFamily="2" charset="0"/>
              </a:rPr>
              <a:t> % ‘</a:t>
            </a:r>
            <a:r>
              <a:rPr lang="en-US" dirty="0" err="1" smtClean="0">
                <a:latin typeface="Kruti Dev 011" pitchFamily="2" charset="0"/>
              </a:rPr>
              <a:t>kfDr;k</a:t>
            </a:r>
            <a:r>
              <a:rPr lang="en-US" dirty="0" smtClean="0">
                <a:latin typeface="Kruti Dev 011" pitchFamily="2" charset="0"/>
              </a:rPr>
              <a:t>¡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dk;Z</a:t>
            </a:r>
            <a:endParaRPr lang="en-US" dirty="0" smtClean="0">
              <a:latin typeface="Kruti Dev 011" pitchFamily="2" charset="0"/>
            </a:endParaRP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Kruti Dev 011" panose="00000700000000000000" pitchFamily="2" charset="0"/>
              </a:rPr>
              <a:t>lapkyu ds fy, izslhfM;e dk pquko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Kruti Dev 011" panose="00000700000000000000" pitchFamily="2" charset="0"/>
              </a:rPr>
              <a:t>fuokZpu dk vf/kdkj&amp; jk”Vªifr] mijk”Vªifr]dsUnzh; lSfud vk;ksx ds v/;{k] loksZPp U;k;ky; ds lHkkifr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Kruti Dev 011" panose="00000700000000000000" pitchFamily="2" charset="0"/>
              </a:rPr>
              <a:t>ewyHkwr dkuwukas dk fuekZ.k ,oa la’kks/ku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Kruti Dev 011" panose="00000700000000000000" pitchFamily="2" charset="0"/>
              </a:rPr>
              <a:t>vkfFkZd ,oa lkekftd ;kstukvksa dh tkap ,oa Lohd`fr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Kruti Dev 011" panose="00000700000000000000" pitchFamily="2" charset="0"/>
              </a:rPr>
              <a:t>ctV dh tk¡p ,oa Lohd`fr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Kruti Dev 011" panose="00000700000000000000" pitchFamily="2" charset="0"/>
              </a:rPr>
              <a:t>;q) ,oa ‘kkfUr ij fu.kZ;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Kruti Dev 011" panose="00000700000000000000" pitchFamily="2" charset="0"/>
              </a:rPr>
              <a:t>fo'ks”k iz’kklfud {ks=ksa ds fuekZ.k dk fu.kZ;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phu dh jk"Vªh; tuoknh dk¡xzsl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laxBu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lnL;ksa ds fo’ks”k nkf;Ro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lnL;ksa ds fo’ks”kkf/kdkj ,oa mUeqfDr;k¡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vf/kos’ku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fof'k”V lfefr;k¡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jk"Vªh; tuoknh dk¡xzsl dh ‘kfDr;k¡&amp;laoS/kkfud] fo/kk;h vf/kdkj ,oa iz’kkldh; vf/kdkj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China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200" dirty="0" err="1" smtClean="0">
                <a:latin typeface="Kruti Dev 011" pitchFamily="2" charset="0"/>
              </a:rPr>
              <a:t>dsUnzh</a:t>
            </a:r>
            <a:r>
              <a:rPr lang="en-US" sz="3200" dirty="0" smtClean="0">
                <a:latin typeface="Kruti Dev 011" pitchFamily="2" charset="0"/>
              </a:rPr>
              <a:t>; </a:t>
            </a:r>
            <a:r>
              <a:rPr lang="en-US" sz="3200" dirty="0" err="1" smtClean="0">
                <a:latin typeface="Kruti Dev 011" pitchFamily="2" charset="0"/>
              </a:rPr>
              <a:t>O;oLFkkfidk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LFkk;h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lfefr</a:t>
            </a:r>
            <a:r>
              <a:rPr lang="en-US" sz="3200" dirty="0" smtClean="0">
                <a:latin typeface="Kruti Dev 011" pitchFamily="2" charset="0"/>
              </a:rPr>
              <a:t>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2800" dirty="0" smtClean="0"/>
              <a:t>Central Legislature – permanent Committee</a:t>
            </a:r>
            <a:r>
              <a:rPr lang="en-US" sz="2800" dirty="0" smtClean="0">
                <a:latin typeface="Kruti Dev 011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LFkk;h lfefr</a:t>
            </a:r>
          </a:p>
        </p:txBody>
      </p:sp>
      <p:sp>
        <p:nvSpPr>
          <p:cNvPr id="2969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jk”Vªh; tu dkaxzsl dk LFkk;h vax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jk”Vªh; tu dkaxzsl LFkk;h lfefr ds lnL;ksa dk pquko djrh gS RkFkk okil cqykus dk vf/kdkj Hkh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orZeku lnL; la[;k &amp; 166</a:t>
            </a:r>
          </a:p>
          <a:p>
            <a:r>
              <a:rPr lang="en-US" smtClean="0">
                <a:latin typeface="Kruti Dev 011" panose="00000700000000000000" pitchFamily="2" charset="0"/>
              </a:rPr>
              <a:t>dk;Zdky 5 o”kZ ls T;knkA u;h LFkk;h lfefr ds pquko rdA</a:t>
            </a:r>
          </a:p>
          <a:p>
            <a:r>
              <a:rPr lang="en-US" smtClean="0">
                <a:latin typeface="Kruti Dev 011" panose="00000700000000000000" pitchFamily="2" charset="0"/>
              </a:rPr>
              <a:t>LFkk;h fudk; gS &amp; cSBd dHkh Hkh </a:t>
            </a:r>
          </a:p>
          <a:p>
            <a:r>
              <a:rPr lang="en-US" smtClean="0">
                <a:latin typeface="Kruti Dev 011" panose="000007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LFkk;h lfefr dh O;ogkfjd fLFkfr </a:t>
            </a:r>
          </a:p>
        </p:txBody>
      </p:sp>
      <p:sp>
        <p:nvSpPr>
          <p:cNvPr id="2979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LFkk;h lfefr ,d izdkj ls jk”Vªh; laln ] eaf=ifj”kn] vkSj loksZPp U;k;ky; Hkh gSA jkcVZ ,yhxs.V us bls ljdkj dh loksZPp laLFkk dgk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vkykspdksa ds vuqlkj LFkk;h lfefr dh Hkwfedk dkQh lhek rd jkT; ifj”kn rFkk dE;qfuLV ikVhZ dh dsUnzh; lfefr ] iksfyr C;wjks dh LFkk;h lfefr ls lhfer gks tkrh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LFkk;h lfefr esa dE;qfuLV ikVhZ ds dbZ usrk gksrs gSaA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Unit I-1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latin typeface="Kruti Dev 011" pitchFamily="2" charset="0"/>
              </a:rPr>
              <a:t>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err="1" smtClean="0">
                <a:latin typeface="Kruti Dev 011" pitchFamily="2" charset="0"/>
              </a:rPr>
              <a:t>laoS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kkfud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ijEijk</a:t>
            </a:r>
            <a:r>
              <a:rPr lang="en-US" dirty="0" smtClean="0">
                <a:latin typeface="Kruti Dev 011" pitchFamily="2" charset="0"/>
              </a:rPr>
              <a:t>,¡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 smtClean="0"/>
              <a:t>Constitutional Conventions</a:t>
            </a:r>
            <a:r>
              <a:rPr lang="en-US" dirty="0" smtClean="0">
                <a:latin typeface="Kruti Dev 011" pitchFamily="2" charset="0"/>
              </a:rPr>
              <a:t>		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(China 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800" dirty="0" err="1" smtClean="0">
                <a:latin typeface="Kruti Dev 011" pitchFamily="2" charset="0"/>
              </a:rPr>
              <a:t>dsUnzh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dk;Zikfydk</a:t>
            </a:r>
            <a:r>
              <a:rPr lang="en-US" sz="2800" dirty="0" smtClean="0">
                <a:latin typeface="Kruti Dev 011" pitchFamily="2" charset="0"/>
              </a:rPr>
              <a:t> ,</a:t>
            </a:r>
            <a:r>
              <a:rPr lang="en-US" sz="2800" dirty="0" err="1" smtClean="0">
                <a:latin typeface="Kruti Dev 011" pitchFamily="2" charset="0"/>
              </a:rPr>
              <a:t>oa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izeq</a:t>
            </a:r>
            <a:r>
              <a:rPr lang="en-US" sz="2800" dirty="0" smtClean="0">
                <a:latin typeface="Kruti Dev 011" pitchFamily="2" charset="0"/>
              </a:rPr>
              <a:t>[k </a:t>
            </a:r>
            <a:r>
              <a:rPr lang="en-US" sz="2800" dirty="0" err="1" smtClean="0">
                <a:latin typeface="Kruti Dev 011" pitchFamily="2" charset="0"/>
              </a:rPr>
              <a:t>fo’ks”krk,a</a:t>
            </a:r>
            <a:endParaRPr lang="en-US" sz="2800" dirty="0" smtClean="0">
              <a:latin typeface="Kruti Dev 011" pitchFamily="2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sz="2400" dirty="0" smtClean="0"/>
              <a:t> Central Executive – President and State Council</a:t>
            </a:r>
            <a:endParaRPr lang="en-US" sz="2400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hi-IN" smtClean="0"/>
              <a:t>शी जिनपिंग</a:t>
            </a:r>
            <a:br>
              <a:rPr lang="hi-IN" smtClean="0"/>
            </a:br>
            <a:endParaRPr lang="en-US" smtClean="0"/>
          </a:p>
        </p:txBody>
      </p:sp>
      <p:pic>
        <p:nvPicPr>
          <p:cNvPr id="30003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2462213"/>
            <a:ext cx="2095500" cy="2800350"/>
          </a:xfrm>
          <a:noFill/>
        </p:spPr>
      </p:pic>
      <p:sp>
        <p:nvSpPr>
          <p:cNvPr id="30003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phu ds jk”Vªifr&amp; 14 ekpZ 2013 ls </a:t>
            </a:r>
          </a:p>
          <a:p>
            <a:r>
              <a:rPr lang="en-US" smtClean="0">
                <a:latin typeface="Kruti Dev 011" panose="00000700000000000000" pitchFamily="2" charset="0"/>
              </a:rPr>
              <a:t>phuh lkE;oknh ikVhZ ds egklfpo&amp; 15 uoEcj 2012 ls</a:t>
            </a:r>
          </a:p>
          <a:p>
            <a:r>
              <a:rPr lang="en-US" smtClean="0">
                <a:latin typeface="Kruti Dev 011" panose="00000700000000000000" pitchFamily="2" charset="0"/>
              </a:rPr>
              <a:t>dsUnzh; lSfud vk;ksx ds v/;{k&amp; 14 ekpZ 2013</a:t>
            </a:r>
          </a:p>
          <a:p>
            <a:r>
              <a:rPr lang="en-US" smtClean="0">
                <a:latin typeface="Kruti Dev 011" panose="00000700000000000000" pitchFamily="2" charset="0"/>
              </a:rPr>
              <a:t>jk“Vªh; lqj{kk vk;ksx ds v/;{k&amp;25 tuojh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tuoknh phu dk ‘kklu ra=</a:t>
            </a:r>
          </a:p>
        </p:txBody>
      </p:sp>
      <p:sp>
        <p:nvSpPr>
          <p:cNvPr id="301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jk“Vªifr</a:t>
            </a:r>
          </a:p>
          <a:p>
            <a:r>
              <a:rPr lang="en-US" smtClean="0">
                <a:latin typeface="Kruti Dev 011" panose="00000700000000000000" pitchFamily="2" charset="0"/>
              </a:rPr>
              <a:t>jkT; ifj”kn ;k eaf=ifj”kn</a:t>
            </a:r>
          </a:p>
          <a:p>
            <a:r>
              <a:rPr lang="en-US" smtClean="0">
                <a:latin typeface="Kruti Dev 011" panose="00000700000000000000" pitchFamily="2" charset="0"/>
              </a:rPr>
              <a:t>dsUnzh; lSfud vk;ksx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/>
            </a:r>
            <a:br>
              <a:rPr lang="en-US" smtClean="0">
                <a:latin typeface="Kruti Dev 011" panose="00000700000000000000" pitchFamily="2" charset="0"/>
              </a:rPr>
            </a:br>
            <a:r>
              <a:rPr lang="en-US" smtClean="0">
                <a:latin typeface="Kruti Dev 011" panose="00000700000000000000" pitchFamily="2" charset="0"/>
              </a:rPr>
              <a:t>jk“Vªifr&amp; pquko </a:t>
            </a:r>
            <a:br>
              <a:rPr lang="en-US" smtClean="0">
                <a:latin typeface="Kruti Dev 011" panose="00000700000000000000" pitchFamily="2" charset="0"/>
              </a:rPr>
            </a:br>
            <a:endParaRPr lang="en-US" smtClean="0">
              <a:latin typeface="Kruti Dev 011" panose="00000700000000000000" pitchFamily="2" charset="0"/>
            </a:endParaRPr>
          </a:p>
        </p:txBody>
      </p:sp>
      <p:sp>
        <p:nvSpPr>
          <p:cNvPr id="3020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jk“Vªifr dk pquko jk“Vªh; tuoknh dkaxzsl ds }kjk</a:t>
            </a:r>
          </a:p>
          <a:p>
            <a:r>
              <a:rPr lang="en-US" smtClean="0">
                <a:latin typeface="Kruti Dev 011" panose="00000700000000000000" pitchFamily="2" charset="0"/>
              </a:rPr>
              <a:t>phuh x.kjkT; dk dksbZ Hkh ukxfjd ftls erkf/kdkj izkIr gks] pquko esa mEehnokj gksus dh ;ksX;rk j[krk gks] vk;q 45 o”kZ gksA jk“Vªifr in dk mEehnokj gks ldrk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dk;Zdky 5 o”kZ gksrk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in fjDr gksus ij mijk“Vªifr ;k tuoknh dkaxzsl dk v/;{k vLFkk;h #i ls jk“Vªifr in ds nkf;Ro dk fuoZgu djsxkA</a:t>
            </a: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/>
            </a:r>
            <a:br>
              <a:rPr lang="en-US" smtClean="0">
                <a:latin typeface="Kruti Dev 011" panose="00000700000000000000" pitchFamily="2" charset="0"/>
              </a:rPr>
            </a:br>
            <a:r>
              <a:rPr lang="en-US" smtClean="0">
                <a:latin typeface="Kruti Dev 011" panose="00000700000000000000" pitchFamily="2" charset="0"/>
              </a:rPr>
              <a:t>jk“Vªifr&amp; ‘kfDr;ka ,oa dk;Z </a:t>
            </a:r>
            <a:br>
              <a:rPr lang="en-US" smtClean="0">
                <a:latin typeface="Kruti Dev 011" panose="00000700000000000000" pitchFamily="2" charset="0"/>
              </a:rPr>
            </a:br>
            <a:endParaRPr lang="en-US" smtClean="0">
              <a:latin typeface="Kruti Dev 011" panose="00000700000000000000" pitchFamily="2" charset="0"/>
            </a:endParaRPr>
          </a:p>
        </p:txBody>
      </p:sp>
      <p:sp>
        <p:nvSpPr>
          <p:cNvPr id="3031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jk“Vªh; tuoknh dkaxzsl vFkok mldh LFkk;h lfefr ds vuqlkj fof/k;ksa ,oa vkns’kksa dks izHkkoh djrk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iz/kkuea=h rFkk vusd inkf/kdkfj;ksa dks fu;qDr ,oa inP;qr djrk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Ukxfjdksa dks lEekukFkZ mif/k;ka nsrk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O;fDrxr ,oa lkoZtfud {keknku nsrk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vkikrdky dh ?kks”k.kk rFkk izfrj{kk ds fy, rS;kj gksus dk vkns’k nsrk gSA</a:t>
            </a: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/>
            </a:r>
            <a:br>
              <a:rPr lang="en-US" smtClean="0">
                <a:latin typeface="Kruti Dev 011" panose="00000700000000000000" pitchFamily="2" charset="0"/>
              </a:rPr>
            </a:br>
            <a:r>
              <a:rPr lang="en-US" smtClean="0">
                <a:latin typeface="Kruti Dev 011" panose="00000700000000000000" pitchFamily="2" charset="0"/>
              </a:rPr>
              <a:t>jk“Vªifr&amp; okLrfod fLFkfr </a:t>
            </a:r>
            <a:br>
              <a:rPr lang="en-US" smtClean="0">
                <a:latin typeface="Kruti Dev 011" panose="00000700000000000000" pitchFamily="2" charset="0"/>
              </a:rPr>
            </a:br>
            <a:endParaRPr lang="en-US" smtClean="0">
              <a:latin typeface="Kruti Dev 011" panose="00000700000000000000" pitchFamily="2" charset="0"/>
            </a:endParaRPr>
          </a:p>
        </p:txBody>
      </p:sp>
      <p:sp>
        <p:nvSpPr>
          <p:cNvPr id="3041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jk“Vªifr ds dk;Z vkSipkfjd gSaA og bu dk;ksZa dks jk“Vªh; tuoknh dkaxzsl vFkok mldh LFkk;h lfefr dh bPNkvksa ds vuqlkj djrk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jk“Vªifr dks oS/kkfud n`f”V ls nqcZy ,oa ijkoyEch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okLro esa lkE;oknh ny esa mldh fLFkfr ij fuHkZj djrh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lkekU;r;k lkE;oknh ny dk ‘kfDr’kkyh O;fDr gh phu dk jk“Vªifr gksrk gSA</a:t>
            </a: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/>
            </a:r>
            <a:br>
              <a:rPr lang="en-US" smtClean="0">
                <a:latin typeface="Kruti Dev 011" panose="00000700000000000000" pitchFamily="2" charset="0"/>
              </a:rPr>
            </a:br>
            <a:r>
              <a:rPr lang="en-US" smtClean="0">
                <a:latin typeface="Kruti Dev 011" panose="00000700000000000000" pitchFamily="2" charset="0"/>
              </a:rPr>
              <a:t>jkT; ifj”kn ;k eaf=ifj”kn</a:t>
            </a:r>
            <a:br>
              <a:rPr lang="en-US" smtClean="0">
                <a:latin typeface="Kruti Dev 011" panose="00000700000000000000" pitchFamily="2" charset="0"/>
              </a:rPr>
            </a:br>
            <a:endParaRPr lang="en-US" smtClean="0">
              <a:latin typeface="Kruti Dev 011" panose="00000700000000000000" pitchFamily="2" charset="0"/>
            </a:endParaRPr>
          </a:p>
        </p:txBody>
      </p:sp>
      <p:sp>
        <p:nvSpPr>
          <p:cNvPr id="3051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lafo/kku ds vuqPNsn &amp;85 ds vuqlkj] ^^ jkT; ifj”kn dsUnzh; tuoknh ljdkj gSA jkT; ifj”kn jk”Vªh; tuoknh dkaxzsl rFkk mldh LFkk;h lfefr ds izfr mRrjnk;h vkSj tokcnsg gSA**</a:t>
            </a:r>
          </a:p>
          <a:p>
            <a:r>
              <a:rPr lang="en-US" smtClean="0">
                <a:latin typeface="Kruti Dev 011" panose="00000700000000000000" pitchFamily="2" charset="0"/>
              </a:rPr>
              <a:t>jkT; ifj”kn esa iz/kkuea=h] miiz/kkueaf=;ksa] LVsV dkSflyjksa] ea=ky; ds izHkkjh eaf=;ksa] vk;ksx ds izHkkjh eaf=;ksa] vkfMVj tujy rFkk egklfpo ls feydj gksrk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dk;Zdky &amp; 5 o”kZ </a:t>
            </a:r>
          </a:p>
          <a:p>
            <a:r>
              <a:rPr lang="hi-IN" sz="2800" b="1" smtClean="0"/>
              <a:t>ली कचीयांग</a:t>
            </a:r>
            <a:r>
              <a:rPr lang="hi-IN" sz="2800" smtClean="0"/>
              <a:t> </a:t>
            </a:r>
            <a:r>
              <a:rPr lang="hi-IN" sz="2800" smtClean="0">
                <a:hlinkClick r:id="rId2" tooltip="चीन"/>
              </a:rPr>
              <a:t>चीन</a:t>
            </a:r>
            <a:r>
              <a:rPr lang="hi-IN" sz="2800" smtClean="0"/>
              <a:t> के प्रधानमंत्रीहैं।</a:t>
            </a:r>
            <a:endParaRPr lang="en-US" sz="2800" smtClean="0"/>
          </a:p>
          <a:p>
            <a:pPr>
              <a:buFont typeface="Arial" panose="020B0604020202020204" pitchFamily="34" charset="0"/>
              <a:buNone/>
            </a:pPr>
            <a:r>
              <a:rPr lang="en-US" sz="2800" b="1" smtClean="0"/>
              <a:t>	</a:t>
            </a:r>
            <a:r>
              <a:rPr lang="hi-IN" sz="2800" b="1" smtClean="0"/>
              <a:t>कार्यालय ग्रहण </a:t>
            </a:r>
            <a:r>
              <a:rPr lang="hi-IN" sz="2800" smtClean="0"/>
              <a:t/>
            </a:r>
            <a:br>
              <a:rPr lang="hi-IN" sz="2800" smtClean="0"/>
            </a:br>
            <a:r>
              <a:rPr lang="hi-IN" sz="2800" smtClean="0"/>
              <a:t>15 मार्च 2013</a:t>
            </a:r>
            <a:r>
              <a:rPr lang="en-US" sz="2800" smtClean="0">
                <a:latin typeface="Kruti Dev 011" panose="00000700000000000000" pitchFamily="2" charset="0"/>
              </a:rPr>
              <a:t>                           	</a:t>
            </a:r>
          </a:p>
          <a:p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/>
            </a:r>
            <a:br>
              <a:rPr lang="en-US" smtClean="0">
                <a:latin typeface="Kruti Dev 011" panose="00000700000000000000" pitchFamily="2" charset="0"/>
              </a:rPr>
            </a:br>
            <a:r>
              <a:rPr lang="en-US" smtClean="0">
                <a:latin typeface="Kruti Dev 011" panose="00000700000000000000" pitchFamily="2" charset="0"/>
              </a:rPr>
              <a:t>iz/kkuea=h </a:t>
            </a:r>
          </a:p>
        </p:txBody>
      </p:sp>
      <p:sp>
        <p:nvSpPr>
          <p:cNvPr id="3061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u, lafo/kku ds vuq&amp;88 ds vuqlkj]^^ jkT; ifj”kn iz/kkuea=h ds ekxZfunsZ’ku esa dk;Z djsxhA miiz/kkuea=h rFkk LVsVdkSaflyj mlds dk;ksZa esa lgk;rk djsaxsA**</a:t>
            </a:r>
          </a:p>
          <a:p>
            <a:r>
              <a:rPr lang="en-US" smtClean="0">
                <a:latin typeface="Kruti Dev 011" panose="00000700000000000000" pitchFamily="2" charset="0"/>
              </a:rPr>
              <a:t>phuh iz/kkuea=h dh ‘kfDr dk lzksr lkE;oknh ikVhZ esa mldh l’kDr fLFkfr ij fuHkZj djrh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iz‘kklfud dk;ksZa dks fu/kkZfjr djuk] oSnsf’kd lEcU/kksa dk lapkyu] l’kL= lsukvksa dk fuekZ.k rFkk lapkyu djrk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jkT; ifj”kn dh okLrfod fLFkfr </a:t>
            </a:r>
          </a:p>
        </p:txBody>
      </p:sp>
      <p:sp>
        <p:nvSpPr>
          <p:cNvPr id="307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lkekU;r;k jkT; ifj”kn lkE;oknh ny ds iksfyr C;wjks }kjk igys ls fy;s x;s fu.kZ;ksa dh iqf”V djrh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jkT; ifj”kn ij lkE;oknh ny dk fu;a=.k jgrk gS u fd jk”Vªh; tuoknh dkaxzsl dkA</a:t>
            </a:r>
          </a:p>
          <a:p>
            <a:r>
              <a:rPr lang="en-US" smtClean="0">
                <a:latin typeface="Kruti Dev 011" panose="00000700000000000000" pitchFamily="2" charset="0"/>
              </a:rPr>
              <a:t>jkT; ifj”kn ds iz/kkuea=h] miiz/kkuea=h vkfn lHkh lkE;oknh ny dh dsUnzh; lfefr ds lnL; gksrs gSa vr% os ifj”kn ij viuk fu;a=.k j[krs gSaA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dsUnzh; lSfud vk;ksx</a:t>
            </a:r>
          </a:p>
        </p:txBody>
      </p:sp>
      <p:sp>
        <p:nvSpPr>
          <p:cNvPr id="308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u, lafo/kku ds vuq0 93 esa ,d dsUnzh; lSfud vk;ksx ds xBu dk mYys[k fd;k x;k gS] tks ns’k dh lsuk dk fu;a=.k ,oa funsZ’ku djsxkA</a:t>
            </a:r>
          </a:p>
          <a:p>
            <a:r>
              <a:rPr lang="en-US" smtClean="0">
                <a:latin typeface="Kruti Dev 011" panose="00000700000000000000" pitchFamily="2" charset="0"/>
              </a:rPr>
              <a:t>vk;ksx dk xBu lHkkifr] milHkkifr rFkk vU; lnL;ksa ls feydj gksxkA</a:t>
            </a:r>
          </a:p>
          <a:p>
            <a:r>
              <a:rPr lang="en-US" smtClean="0">
                <a:latin typeface="Kruti Dev 011" panose="00000700000000000000" pitchFamily="2" charset="0"/>
              </a:rPr>
              <a:t>vk;ksx dk dk;Zdky 5 o”kZ dk gksxkA</a:t>
            </a:r>
          </a:p>
          <a:p>
            <a:r>
              <a:rPr lang="en-US" smtClean="0">
                <a:latin typeface="Kruti Dev 011" panose="00000700000000000000" pitchFamily="2" charset="0"/>
              </a:rPr>
              <a:t>lHkkifr jk”Vªh; tuoknh dkaxzsl ds ifr mRrjnk;h gksxkA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Kruti Dev 011" panose="00000700000000000000" pitchFamily="2" charset="0"/>
              </a:rPr>
              <a:t>lafo/kku ds vfHkle; vFkok oS/kkfud ijEijk,a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lafo/kku ds vfHkle; os jhfrfjokt ;k le&gt;kSrs gSa ftuds vuqlkj iw.kZizHkqRolEiUu fo/kkueaMy ds fofo/k vaxksa ds vius foosdk/kkfjr vf/kdkjks dk iz;ksx djuk pkfg;s] pkgs os lezkV ds ijekf/kdkj gksa ;k ikfyZ;kes.V ds fo'ks"kkf/kdkjksaA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sz="3600" smtClean="0">
                <a:latin typeface="Kruti Dev 011" panose="00000700000000000000" pitchFamily="2" charset="0"/>
              </a:rPr>
              <a:t>             		&amp;izks0 Mk;lh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dsUnzh; lSfud vk;ksx</a:t>
            </a:r>
          </a:p>
        </p:txBody>
      </p:sp>
      <p:sp>
        <p:nvSpPr>
          <p:cNvPr id="309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lSfud vk;ksx ds fu;a=.k esa 20 yk[k O;fDr;ksa dh ‘kfDr’kkyh lsuk rFkk phu ds vk.kfod vL=ksa ij Hkh iw.kZ vf/kdkj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lsuk ,oa lkE;oknh ny esa la?k”kZ dh fLFkfr iSnk u gks blfy, jk”Vªifr in] lkE;oknh ny ds egklfpo vkSj lSU; vk;ksx ds v/;{k bu rhuks inksa ij ,d gh O;fDr dks izfrf”Br djus dh ijEijk viuk yh x;h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phuh iz/kkuea=h </a:t>
            </a:r>
          </a:p>
        </p:txBody>
      </p:sp>
      <p:sp>
        <p:nvSpPr>
          <p:cNvPr id="31027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i-IN" b="1" smtClean="0"/>
              <a:t>ली कचीयांग</a:t>
            </a:r>
            <a:r>
              <a:rPr lang="hi-IN" smtClean="0"/>
              <a:t> </a:t>
            </a:r>
            <a:r>
              <a:rPr lang="hi-IN" smtClean="0">
                <a:hlinkClick r:id="rId2" tooltip="चीन"/>
              </a:rPr>
              <a:t>चीन</a:t>
            </a:r>
            <a:r>
              <a:rPr lang="hi-IN" smtClean="0"/>
              <a:t> के प्रधानमंत्रीहैं।</a:t>
            </a:r>
            <a:endParaRPr lang="en-US" smtClean="0"/>
          </a:p>
          <a:p>
            <a:pPr>
              <a:buFont typeface="Arial" panose="020B0604020202020204" pitchFamily="34" charset="0"/>
              <a:buNone/>
            </a:pPr>
            <a:r>
              <a:rPr lang="en-US" b="1" smtClean="0"/>
              <a:t>	</a:t>
            </a:r>
            <a:r>
              <a:rPr lang="hi-IN" b="1" smtClean="0"/>
              <a:t>कार्यालय ग्रहण </a:t>
            </a:r>
            <a:r>
              <a:rPr lang="hi-IN" smtClean="0"/>
              <a:t/>
            </a:r>
            <a:br>
              <a:rPr lang="hi-IN" smtClean="0"/>
            </a:br>
            <a:r>
              <a:rPr lang="hi-IN" smtClean="0"/>
              <a:t>15 मार्च 2013</a:t>
            </a:r>
            <a:r>
              <a:rPr lang="en-US" smtClean="0">
                <a:latin typeface="Kruti Dev 011" panose="00000700000000000000" pitchFamily="2" charset="0"/>
              </a:rPr>
              <a:t>                           	</a:t>
            </a:r>
          </a:p>
          <a:p>
            <a:endParaRPr lang="en-US" smtClean="0">
              <a:latin typeface="Kruti Dev 011" panose="00000700000000000000" pitchFamily="2" charset="0"/>
            </a:endParaRPr>
          </a:p>
          <a:p>
            <a:endParaRPr lang="en-US" smtClean="0">
              <a:latin typeface="Kruti Dev 011" panose="00000700000000000000" pitchFamily="2" charset="0"/>
            </a:endParaRPr>
          </a:p>
        </p:txBody>
      </p:sp>
      <p:pic>
        <p:nvPicPr>
          <p:cNvPr id="310276" name="Content Placeholder 6" descr="Li_Keqiang-19052015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50" y="1600200"/>
            <a:ext cx="3848100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China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800" dirty="0" err="1" smtClean="0">
                <a:latin typeface="Kruti Dev 011" pitchFamily="2" charset="0"/>
              </a:rPr>
              <a:t>U;kf;d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O;oLFkk</a:t>
            </a:r>
            <a:r>
              <a:rPr lang="en-US" sz="2800" dirty="0" smtClean="0">
                <a:latin typeface="Kruti Dev 011" pitchFamily="2" charset="0"/>
              </a:rPr>
              <a:t>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2400" dirty="0" smtClean="0"/>
              <a:t>Judicial system</a:t>
            </a:r>
            <a:endParaRPr lang="en-US" sz="2400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dkuwu dh lkE;oknh ekU;rk</a:t>
            </a:r>
          </a:p>
        </p:txBody>
      </p:sp>
      <p:sp>
        <p:nvSpPr>
          <p:cNvPr id="3123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dkuwu dh lkE;oknh ekU;rk ds vuqlkj] ^^ dkuwu ‘kfDr’kkyh oxZ dh bPNk ek= gksrh gS] ftls vf/kfu;e dk Lrj ns fn;k tkrk gSA**</a:t>
            </a:r>
          </a:p>
          <a:p>
            <a:r>
              <a:rPr lang="en-US" smtClean="0">
                <a:latin typeface="Kruti Dev 011" panose="00000700000000000000" pitchFamily="2" charset="0"/>
              </a:rPr>
              <a:t>lkE;oknh phu ds vuqlkj ^^ dkuwu lnSo ,sls gksus pkfg, ftlls lkE;okn dh tM+sa vf/kdkf/kd etcwr gks ldsaA</a:t>
            </a:r>
          </a:p>
          <a:p>
            <a:r>
              <a:rPr lang="en-US" smtClean="0">
                <a:latin typeface="Kruti Dev 011" panose="00000700000000000000" pitchFamily="2" charset="0"/>
              </a:rPr>
              <a:t>U;k;k/kh’k vjktuhfrd gksus ds LFkku ij lkE;oknh ny ds izeq[k lnL; gksrs gSaA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U;k; O;oLFkk&amp; izeq[k fo’ks”krk,a</a:t>
            </a:r>
          </a:p>
        </p:txBody>
      </p:sp>
      <p:sp>
        <p:nvSpPr>
          <p:cNvPr id="3133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yksd mRrjnkf;Ro dk fl)kUr&amp; vuq0128 ds vuqlkj] ^^ tu U;k;ky; vius vius Lrjij tuoknh dkaxzsl vkSj mlds LFkk;h vax LFkk;h lfefr ds izfr mRrjnk;h gSaA </a:t>
            </a:r>
          </a:p>
          <a:p>
            <a:r>
              <a:rPr lang="en-US" smtClean="0">
                <a:latin typeface="Kruti Dev 011" panose="00000700000000000000" pitchFamily="2" charset="0"/>
              </a:rPr>
              <a:t>fofo/k Lrjksa ij tuoknh dkaxzsl }kjk tuoknh U;k;ky; ds v/;{kksa dh fu;qfDr ,o inP;qfr dh tk ldrh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turk }kjk fuokZfpr izfrfuf/k;ksa ls feydj le&gt;kSrk lfefr;ksa dk xBu] tks NksVs NksVs &gt;xM+ksa dk fuiVkjk djrh gSaA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U;k; O;oLFkk&amp;lajpuk</a:t>
            </a:r>
          </a:p>
        </p:txBody>
      </p:sp>
      <p:sp>
        <p:nvSpPr>
          <p:cNvPr id="3143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,dhd`r U;k; iz.kkyh &amp; lafo/kku }kjk loksZPp tu U;k;ky;] LFkkuh; tu U;k;ky; vkSj fo’ks”k U;k;ky; f=Lrjh; &lt;+kaps dks ,d lw= esa fijks;k x;k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loksZPp tu U;k;ky; dks LFkkuh; tu U;k;ky; vkSj fo’ks”k U;k;ky;ksa dh dk;Zokgh ds fujh{k.k ,oa fu;a=.k dk vf/kdkj gSA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U;k; iz.kkyh</a:t>
            </a:r>
          </a:p>
        </p:txBody>
      </p:sp>
      <p:sp>
        <p:nvSpPr>
          <p:cNvPr id="3153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O;oLFkkfidk] tuoknh dkaxzsl rFkk mldh LFkk;h lfefr ds }kjk 5 o”kZ ds fy, fuokZfpr fd;k tkrk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phu esa dkuwuksa dh O;k[;k djus dh ‘kfDr loksZPp U;k;ky; dks ugha oju~ tuoknh dkaxzsl dh LFkk;h lfefr dks iznku fd;k x;k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ns‘k dh lqj{kk ds vykok [kqyh U;kf;d dk;ZokghA vijk/kh dks viuh j{kk dk vf/kdkj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 phu ds U;k;ky; dk laxBu </a:t>
            </a:r>
          </a:p>
        </p:txBody>
      </p:sp>
      <p:sp>
        <p:nvSpPr>
          <p:cNvPr id="3164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loksZPp tuU;k;ky;</a:t>
            </a:r>
          </a:p>
          <a:p>
            <a:r>
              <a:rPr lang="en-US" smtClean="0">
                <a:latin typeface="Kruti Dev 011" panose="00000700000000000000" pitchFamily="2" charset="0"/>
              </a:rPr>
              <a:t>LFkkuh; tu U;k;ky;</a:t>
            </a:r>
          </a:p>
          <a:p>
            <a:pPr lvl="1"/>
            <a:r>
              <a:rPr lang="en-US" smtClean="0">
                <a:latin typeface="Kruti Dev 011" panose="00000700000000000000" pitchFamily="2" charset="0"/>
              </a:rPr>
              <a:t>cqfu;knh ;k ewy tu U;k;ky;</a:t>
            </a:r>
          </a:p>
          <a:p>
            <a:pPr lvl="1"/>
            <a:r>
              <a:rPr lang="en-US" smtClean="0">
                <a:latin typeface="Kruti Dev 011" panose="00000700000000000000" pitchFamily="2" charset="0"/>
              </a:rPr>
              <a:t>e/;orhZ tu U;k;ky;</a:t>
            </a:r>
          </a:p>
          <a:p>
            <a:pPr lvl="1"/>
            <a:r>
              <a:rPr lang="en-US" smtClean="0">
                <a:latin typeface="Kruti Dev 011" panose="00000700000000000000" pitchFamily="2" charset="0"/>
              </a:rPr>
              <a:t>mPprj tu U;k;ky;</a:t>
            </a:r>
          </a:p>
          <a:p>
            <a:r>
              <a:rPr lang="en-US" smtClean="0">
                <a:latin typeface="Kruti Dev 011" panose="00000700000000000000" pitchFamily="2" charset="0"/>
              </a:rPr>
              <a:t>fo‘ks”k tu U;k;ky;</a:t>
            </a:r>
          </a:p>
          <a:p>
            <a:pPr lvl="1"/>
            <a:r>
              <a:rPr lang="en-US" smtClean="0">
                <a:latin typeface="Kruti Dev 011" panose="00000700000000000000" pitchFamily="2" charset="0"/>
              </a:rPr>
              <a:t>lSfud U;k;ky;] jsy ifjogu U;k;ky; rFkk ty ifjogu fo’ks”k tu U;k;ky; bl Js.kh esa vkrs gSaA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loksZPp tu U;k;ky;</a:t>
            </a:r>
          </a:p>
        </p:txBody>
      </p:sp>
      <p:sp>
        <p:nvSpPr>
          <p:cNvPr id="3174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phu dk lcls cM+k U;k;ky; ftlesa v/;{k] mik/;{k rFkk vU; U;k;k/kh’k gksrs gSaA</a:t>
            </a:r>
          </a:p>
          <a:p>
            <a:r>
              <a:rPr lang="en-US" smtClean="0">
                <a:latin typeface="Kruti Dev 011" panose="00000700000000000000" pitchFamily="2" charset="0"/>
              </a:rPr>
              <a:t>v/;{k dks tuoknh dkaxzsl 5 o”kksZa ds fy, fuokZfpr djrh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mik/;{k rFkk vU; U;k;k/kh’k dks tuoknh dkaxzsl dh LFkk;h lfefr fu;qDr ,oa inP;qr djrh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loksZPp tu U;k;ky; U;kf;d laxNu gS vkSj ;g LFkkuh; U;k;ky;ksa vkSj fo’ks”k U;k;ky;ksa ds U;kf;d dk;ksZa dh ns[k js[k djsxkA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loksZPp tu U;k;ky;</a:t>
            </a:r>
          </a:p>
        </p:txBody>
      </p:sp>
      <p:sp>
        <p:nvSpPr>
          <p:cNvPr id="3184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ekSfyd {ks=kf/kdkj] mPprj ;k fo’ks”k U;k;ky;ksa ds vkns’kksa ds fo#) vihyksa dks ] fuEu U;k;ky;ksa ds dk;ksZa dh ns[kHkky dks dk;Z vkfn dk;Z gSaaA</a:t>
            </a:r>
          </a:p>
          <a:p>
            <a:r>
              <a:rPr lang="en-US" smtClean="0">
                <a:latin typeface="Kruti Dev 011" panose="00000700000000000000" pitchFamily="2" charset="0"/>
              </a:rPr>
              <a:t>U;kf;d iqujkoyksdu dh ‘kfDr izkIr ugha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lafo/kku dh O;k[;k rFkk laj{kk dk dk;Z ugha fd;k tk ldrk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loksZPp U;k;ky; tuoknh dkaxzsl rFkk l=kolku esa mldh LFkk;h lfefr ds izfr mRrjnk;h gksrk gSA</a:t>
            </a:r>
          </a:p>
          <a:p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I-2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282575" eaLnBrk="1" hangingPunct="1"/>
            <a:r>
              <a:rPr lang="en-US" sz="2800" smtClean="0">
                <a:latin typeface="Kruti Dev 011" panose="00000700000000000000" pitchFamily="2" charset="0"/>
              </a:rPr>
              <a:t>Lakln</a:t>
            </a:r>
            <a:endParaRPr lang="en-US" sz="2800" smtClean="0"/>
          </a:p>
          <a:p>
            <a:pPr lvl="1" indent="-282575" eaLnBrk="1" hangingPunct="1"/>
            <a:r>
              <a:rPr lang="en-US" sz="2400" smtClean="0"/>
              <a:t> Parliament</a:t>
            </a:r>
          </a:p>
          <a:p>
            <a:pPr indent="-282575" eaLnBrk="1" hangingPunct="1"/>
            <a:r>
              <a:rPr lang="en-US" sz="2800" smtClean="0">
                <a:latin typeface="Kruti Dev 011" panose="00000700000000000000" pitchFamily="2" charset="0"/>
              </a:rPr>
              <a:t>eaf=e.Myh; iz.kkyh</a:t>
            </a:r>
          </a:p>
          <a:p>
            <a:pPr lvl="1" indent="-282575" eaLnBrk="1" hangingPunct="1"/>
            <a:r>
              <a:rPr lang="en-US" sz="2400" smtClean="0"/>
              <a:t>Cabinet System</a:t>
            </a:r>
          </a:p>
          <a:p>
            <a:pPr indent="-282575" eaLnBrk="1" hangingPunct="1"/>
            <a:r>
              <a:rPr lang="en-US" sz="2800" smtClean="0"/>
              <a:t> </a:t>
            </a:r>
            <a:r>
              <a:rPr lang="en-US" sz="2800" smtClean="0">
                <a:latin typeface="Kruti Dev 011" panose="00000700000000000000" pitchFamily="2" charset="0"/>
              </a:rPr>
              <a:t>dkuwu dk 'kklu</a:t>
            </a:r>
          </a:p>
          <a:p>
            <a:pPr lvl="1" indent="-282575" eaLnBrk="1" hangingPunct="1"/>
            <a:r>
              <a:rPr lang="en-US" sz="2400" smtClean="0"/>
              <a:t>The Rule of Law </a:t>
            </a:r>
          </a:p>
          <a:p>
            <a:pPr indent="-282575" eaLnBrk="1" hangingPunct="1"/>
            <a:r>
              <a:rPr lang="en-US" sz="2800" smtClean="0">
                <a:latin typeface="Kruti Dev 011" panose="00000700000000000000" pitchFamily="2" charset="0"/>
              </a:rPr>
              <a:t>U;kf;d O;oLFkk</a:t>
            </a:r>
          </a:p>
          <a:p>
            <a:pPr lvl="1" indent="-282575" eaLnBrk="1" hangingPunct="1"/>
            <a:r>
              <a:rPr lang="en-US" sz="2400" smtClean="0"/>
              <a:t>Judicial System</a:t>
            </a:r>
          </a:p>
          <a:p>
            <a:pPr indent="-282575" eaLnBrk="1" hangingPunct="1"/>
            <a:r>
              <a:rPr lang="en-US" sz="2800" smtClean="0"/>
              <a:t> </a:t>
            </a:r>
            <a:r>
              <a:rPr lang="en-US" sz="2800" smtClean="0">
                <a:latin typeface="Kruti Dev 011" panose="00000700000000000000" pitchFamily="2" charset="0"/>
              </a:rPr>
              <a:t>nyh; iz.kkyh</a:t>
            </a:r>
          </a:p>
          <a:p>
            <a:pPr lvl="1" indent="-282575" eaLnBrk="1" hangingPunct="1"/>
            <a:r>
              <a:rPr lang="en-US" sz="2400" smtClean="0"/>
              <a:t>The Party System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lafo/kku ds vfHkle; vFkok oS/kkfud ijEijk,a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vfHkle; dkuwu ds vfyf[kr lw= gSaA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3600" smtClean="0">
                <a:latin typeface="Kruti Dev 011" panose="00000700000000000000" pitchFamily="2" charset="0"/>
              </a:rPr>
              <a:t>						&amp; ts0,l0fey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sz="36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vfHkle; os izFkk,a] ijEijk,a ,oa n`”VkUr gSa tks lafo/kku ds vfHkUu vax cu x;s gSaA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3600" smtClean="0">
                <a:latin typeface="Kruti Dev 011" panose="00000700000000000000" pitchFamily="2" charset="0"/>
              </a:rPr>
              <a:t>						&amp; Mk;lh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/>
            </a:r>
            <a:br>
              <a:rPr lang="en-US" smtClean="0">
                <a:latin typeface="Kruti Dev 011" panose="00000700000000000000" pitchFamily="2" charset="0"/>
              </a:rPr>
            </a:br>
            <a:r>
              <a:rPr lang="en-US" smtClean="0">
                <a:latin typeface="Kruti Dev 011" panose="00000700000000000000" pitchFamily="2" charset="0"/>
              </a:rPr>
              <a:t>LFkkuh; tu U;k;ky;</a:t>
            </a:r>
            <a:br>
              <a:rPr lang="en-US" smtClean="0">
                <a:latin typeface="Kruti Dev 011" panose="00000700000000000000" pitchFamily="2" charset="0"/>
              </a:rPr>
            </a:br>
            <a:endParaRPr lang="en-US" smtClean="0">
              <a:latin typeface="Kruti Dev 011" panose="00000700000000000000" pitchFamily="2" charset="0"/>
            </a:endParaRPr>
          </a:p>
        </p:txBody>
      </p:sp>
      <p:sp>
        <p:nvSpPr>
          <p:cNvPr id="3194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>
                <a:latin typeface="Kruti Dev 011" panose="00000700000000000000" pitchFamily="2" charset="0"/>
              </a:rPr>
              <a:t>cqfu;knh ;k ewy tu U;k;ky;&amp; dkmaVh] uxjikfydk ,oa ftyk Lrj ij LFkkfir fd;s tkrs gSA NksVs NksVs eqdn~eksa dh lquok;h] le&gt;kSrk lfefr;ksa ds U;k; iz’kklu dh ns[kHkky djrk gSA</a:t>
            </a:r>
          </a:p>
          <a:p>
            <a:pPr lvl="1"/>
            <a:r>
              <a:rPr lang="en-US" smtClean="0">
                <a:latin typeface="Kruti Dev 011" panose="00000700000000000000" pitchFamily="2" charset="0"/>
              </a:rPr>
              <a:t>e/;orhZ tu U;k;ky;&amp; izkarksa] Lok;Rr izns’kksa] dsUnzh; ljdkj vkfn esa LFkkfir fd;s tkrs gSaA</a:t>
            </a:r>
          </a:p>
          <a:p>
            <a:pPr lvl="1"/>
            <a:r>
              <a:rPr lang="en-US" smtClean="0">
                <a:latin typeface="Kruti Dev 011" panose="00000700000000000000" pitchFamily="2" charset="0"/>
              </a:rPr>
              <a:t>mPprj tu U;k;ky;&amp; izR;sd izkar esa ,d mPprj tu U;k;ky; dh O;oLFkk gSA</a:t>
            </a:r>
          </a:p>
          <a:p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izksD;wjsVj dk in </a:t>
            </a:r>
          </a:p>
        </p:txBody>
      </p:sp>
      <p:sp>
        <p:nvSpPr>
          <p:cNvPr id="32051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vuq0 130 ds vuqlkj loksZPp tu izksD;wjsVj ds in dh O;oLFkk dh x;h gSA vU; Lrjksa ij LFkkuh; izksD;wjsVj rFkk lSfud ,oa fof’k”V izksD;wjsVj ds ij l`ftr fd;s x;s gSaA</a:t>
            </a:r>
          </a:p>
          <a:p>
            <a:r>
              <a:rPr lang="en-US" smtClean="0">
                <a:latin typeface="Kruti Dev 011" panose="00000700000000000000" pitchFamily="2" charset="0"/>
              </a:rPr>
              <a:t>tu izksD;wjsVj vius drZO;ksa dk fuokZg Lora= #i ls djsaxs rFkk vU; iz’kkldh; ;k lkoZtfud laxBu vFkok O;fDr mlds dk;ksZa esa n[ky ugha nsxsaA</a:t>
            </a:r>
          </a:p>
          <a:p>
            <a:r>
              <a:rPr lang="en-US" smtClean="0">
                <a:latin typeface="Kruti Dev 011" panose="00000700000000000000" pitchFamily="2" charset="0"/>
              </a:rPr>
              <a:t>vius drZO;ksa ds fy, jk”Vªh; tu dkaxzsl vkSj mldh LFkk;h lfefr ds izfr mRrjnk;h gksxkA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(China 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800" dirty="0" err="1" smtClean="0">
                <a:latin typeface="Kruti Dev 011" pitchFamily="2" charset="0"/>
              </a:rPr>
              <a:t>lkE;oknh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ny</a:t>
            </a:r>
            <a:endParaRPr lang="en-US" sz="2800" dirty="0" smtClean="0">
              <a:latin typeface="Kruti Dev 011" pitchFamily="2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sz="2400" dirty="0" smtClean="0"/>
              <a:t>Communist Party</a:t>
            </a:r>
            <a:endParaRPr lang="en-US" sz="2400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lkE;oknh ny&amp; Hkwfedk</a:t>
            </a:r>
          </a:p>
        </p:txBody>
      </p:sp>
      <p:sp>
        <p:nvSpPr>
          <p:cNvPr id="322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phu esa ,dnyh; O;oLFkk dks viuk;k x;k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1982 ds lafo/kku esa dgk x;k gS fd ^^ jk”Vªh; tuoknh dkaxzsl phu ds lkE;oknh ny ds usr`Ro esa phu dh jkT;lRrk dk mPpre vax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rqax ih ow ds vuqlkj] ^^ dzkafr dk usr`Ro djus] lRrk izkIr djus vkSj yksdra=kRed vf/kuk;dokn dh Lfkkiuk djus esa lkE;oknh ny jkT; ds vaxksa dk funsZ’kd ny cu x;k gSA**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lkE;oknh ny ,oa jkT; ds e/; lEcU/k </a:t>
            </a:r>
          </a:p>
        </p:txBody>
      </p:sp>
      <p:sp>
        <p:nvSpPr>
          <p:cNvPr id="323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ny jkT; dks fn’kkfunsZ’k nsrk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ny viuh uhfr;ksa dks jkT; o mlds vaxksa ds ek/;e ls dk;Z #i nsrk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ny gh jkT; ds vaxksa esa dk;Z djus okyksa dh NkaV rFkk inksUufr djrk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iz‘kkldh; uhfr ls lEcfU/kr lHkh iz’u loZizFke ny esa gh fuf’pr fd;s tkrs gSa ckn esa jkT; ds vaxksa }kjk ?kksf”kr ,oa fdz;kfUor fd;s tkrs gSaA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lkE;oknh ny dh Hkwfedk</a:t>
            </a:r>
          </a:p>
        </p:txBody>
      </p:sp>
      <p:sp>
        <p:nvSpPr>
          <p:cNvPr id="324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lkekU; iz’kklu ds vykok U;k;ikfydk rFkk lsuk ij lkE;oknh ny dk iw.kZ fu;a=.k jgrk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uohu lafo/kku ds vuqlkj] ^^n phu dh eqfDr lsuk vkSj tu lsuk ij phu ds lkE;oknh ny dh dsUnzh; lfefr ds v/;{k dks ns’k ds leLr l’kL= cyksa ij usr`Ro dh fLFkfr izkIr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ekvks ds vuqlkj ^^ ikVhZ lsuk dks dek.M djrh gS vkSj lsuk dks dHkh Hkh ikVhZ dks dek.M djus dk vf/kdkj ugha fn;k tk ldrk gSA**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lkE;oknh ny&amp;mn; ,oa fodkl</a:t>
            </a:r>
          </a:p>
        </p:txBody>
      </p:sp>
      <p:sp>
        <p:nvSpPr>
          <p:cNvPr id="325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phu esa lkE;oknh ny dh Lfkkiuk 1921 esa dsoy 13 vjktdrkokfn;ksa] mxziafFk;ksa vkSj dVV~j ekDlZokfn;ksa }kjk ‘ka?kkbZ esa dh x;h FkhA</a:t>
            </a:r>
          </a:p>
          <a:p>
            <a:r>
              <a:rPr lang="en-US" smtClean="0">
                <a:latin typeface="Kruti Dev 011" panose="00000700000000000000" pitchFamily="2" charset="0"/>
              </a:rPr>
              <a:t>1933 ls ekvks Rls rqxa ds gkFkksa esa lkE;oknh ikVhZ dh deku vkus ds ckn mldh ‘kfDr esa o`f) gksuh izkjEHk gqbZA</a:t>
            </a:r>
          </a:p>
          <a:p>
            <a:r>
              <a:rPr lang="en-US" smtClean="0">
                <a:latin typeface="Kruti Dev 011" panose="00000700000000000000" pitchFamily="2" charset="0"/>
              </a:rPr>
              <a:t>orZeku esa ikVhZ dh lnL; la[;k yxHkx 7 djksM+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lkE;oknh ny&amp; lnL;rk</a:t>
            </a:r>
          </a:p>
        </p:txBody>
      </p:sp>
      <p:sp>
        <p:nvSpPr>
          <p:cNvPr id="326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ny ds dk;Zdze ,oa lafo/kku dks Lohdkj djuk</a:t>
            </a:r>
          </a:p>
          <a:p>
            <a:r>
              <a:rPr lang="en-US" smtClean="0">
                <a:latin typeface="Kruti Dev 011" panose="00000700000000000000" pitchFamily="2" charset="0"/>
              </a:rPr>
              <a:t>ny ds laxBu ls lEc) gksdj mlds dk;Z dks Lohdkj djuk</a:t>
            </a:r>
          </a:p>
          <a:p>
            <a:r>
              <a:rPr lang="en-US" smtClean="0">
                <a:latin typeface="Kruti Dev 011" panose="00000700000000000000" pitchFamily="2" charset="0"/>
              </a:rPr>
              <a:t>ny ds fu.kZ;ksa dk ikyu djuk</a:t>
            </a:r>
          </a:p>
          <a:p>
            <a:r>
              <a:rPr lang="en-US" smtClean="0">
                <a:latin typeface="Kruti Dev 011" panose="00000700000000000000" pitchFamily="2" charset="0"/>
              </a:rPr>
              <a:t>lnL;rk ‘kqYd nsuk</a:t>
            </a:r>
          </a:p>
          <a:p>
            <a:r>
              <a:rPr lang="en-US" smtClean="0">
                <a:latin typeface="Kruti Dev 011" panose="00000700000000000000" pitchFamily="2" charset="0"/>
              </a:rPr>
              <a:t>nyh; dk;ksZa esa lfdz; #i ls Hkkxhnkj O;fDr;ksa dh lwph ls Hkkoh lnL; HkrhZ fd;s tkrs gSa ftUgsa jftLVªs’ku dkMZ dh 8 ckrsa ekuuh gksrh gSaA</a:t>
            </a:r>
          </a:p>
          <a:p>
            <a:r>
              <a:rPr lang="en-US" smtClean="0">
                <a:latin typeface="Kruti Dev 011" panose="00000700000000000000" pitchFamily="2" charset="0"/>
              </a:rPr>
              <a:t>iw.kZ izf’k{k.k nsdj inksUufr nh tkrh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lkE;oknh ny ds lw=</a:t>
            </a:r>
          </a:p>
        </p:txBody>
      </p:sp>
      <p:sp>
        <p:nvSpPr>
          <p:cNvPr id="327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,drk ,o vuq’kklu dh Hkkouk</a:t>
            </a:r>
          </a:p>
          <a:p>
            <a:r>
              <a:rPr lang="en-US" smtClean="0">
                <a:latin typeface="Kruti Dev 011" panose="00000700000000000000" pitchFamily="2" charset="0"/>
              </a:rPr>
              <a:t>=qfV;ka djus ij lnL;ksa ds fo#) vuq’kklukRed dk;Zokgh dh tkrh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psrkouh ls ysdj ny ls fu”dklu rd n.M ds fofo/k #i gSaA</a:t>
            </a:r>
          </a:p>
          <a:p>
            <a:r>
              <a:rPr lang="en-US" smtClean="0">
                <a:latin typeface="Kruti Dev 011" panose="00000700000000000000" pitchFamily="2" charset="0"/>
              </a:rPr>
              <a:t>xEHkhj vijk/kksa ds fy, ny tu U;k;ky; dh lgk;rk ls lnL;ksa dks nf.Mr djrk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lkE;oknh ny&amp; esa yksdra=</a:t>
            </a:r>
          </a:p>
        </p:txBody>
      </p:sp>
      <p:sp>
        <p:nvSpPr>
          <p:cNvPr id="328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yksdrkaf=d dsUnzh;dj.k ds fl)kUr dk ikyu fd;k tkrk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ny ds lHkh inkf/kdkfj;ksa dk fuokZpu gksrk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uhfr fu/kkZj.k esa lnL;ksa dks Hkkx ysus vkSj viuk er izdV djus </a:t>
            </a:r>
          </a:p>
          <a:p>
            <a:r>
              <a:rPr lang="en-US" smtClean="0">
                <a:latin typeface="Kruti Dev 011" panose="00000700000000000000" pitchFamily="2" charset="0"/>
              </a:rPr>
              <a:t>nyh; vkykspuk djus dk vf/kdkj gksrk gSA</a:t>
            </a:r>
          </a:p>
          <a:p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   dkuwu ,oa vfHkle;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/>
          <a:lstStyle/>
          <a:p>
            <a:pPr eaLnBrk="1" hangingPunct="1"/>
            <a:r>
              <a:rPr lang="en-US" sz="4100" smtClean="0">
                <a:latin typeface="Kruti Dev 011" panose="00000700000000000000" pitchFamily="2" charset="0"/>
              </a:rPr>
              <a:t>dkuwu dk fuekZ.k oS/kkfud lRrk djrh gS vfHkle; dk ughaA</a:t>
            </a:r>
          </a:p>
          <a:p>
            <a:pPr eaLnBrk="1" hangingPunct="1"/>
            <a:endParaRPr lang="en-US" sz="41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4100" smtClean="0">
                <a:latin typeface="Kruti Dev 011" panose="00000700000000000000" pitchFamily="2" charset="0"/>
              </a:rPr>
              <a:t>dkuwu dk vuqeksnu laln djrh gS ysfdu vfHkle; dk ughaA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lkE;oknh ny&amp; dsUnzh;dj.k</a:t>
            </a:r>
          </a:p>
        </p:txBody>
      </p:sp>
      <p:sp>
        <p:nvSpPr>
          <p:cNvPr id="329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mPprj nyh; fu.kZ;ksa lnSo nyh; fudk;ksa dks ekuus gksrs gSaA</a:t>
            </a:r>
          </a:p>
          <a:p>
            <a:r>
              <a:rPr lang="en-US" smtClean="0">
                <a:latin typeface="Kruti Dev 011" panose="00000700000000000000" pitchFamily="2" charset="0"/>
              </a:rPr>
              <a:t>ny ds lnL;ksa rFkk dk;ksZa ij dsUnzh; usr`Ro dk iw.kZ fu;a=.k gksrk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O;ogkj esa ny ds vUrxZr dsUnzh;dj.k T;knk rFkk yksdra= de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lkE;oknh ny&amp;laxBu</a:t>
            </a:r>
          </a:p>
        </p:txBody>
      </p:sp>
      <p:sp>
        <p:nvSpPr>
          <p:cNvPr id="330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izkjfEHkd laxBu&amp; lsy 20 lnL;ksa dh izkFkfed bdkbZ</a:t>
            </a:r>
          </a:p>
          <a:p>
            <a:r>
              <a:rPr lang="en-US" smtClean="0">
                <a:latin typeface="Kruti Dev 011" panose="00000700000000000000" pitchFamily="2" charset="0"/>
              </a:rPr>
              <a:t>jk”Vªh; dkaxzsl] ftudh la[;k 2017 esa 87-79 fefy;u Fkh </a:t>
            </a:r>
            <a:r>
              <a:rPr lang="en-US" smtClean="0">
                <a:latin typeface="Impact" panose="020B0806030902050204" pitchFamily="34" charset="0"/>
              </a:rPr>
              <a:t>http://www.chinatoday.com/org/cpc/</a:t>
            </a:r>
          </a:p>
          <a:p>
            <a:r>
              <a:rPr lang="en-US" smtClean="0">
                <a:latin typeface="Kruti Dev 011" panose="00000700000000000000" pitchFamily="2" charset="0"/>
              </a:rPr>
              <a:t>dsUnzh; lfefr] jk”Vªh; dkaxzsl }kjk fuokZpu</a:t>
            </a:r>
          </a:p>
          <a:p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lkE;oknh ny&amp;laxBu</a:t>
            </a:r>
          </a:p>
        </p:txBody>
      </p:sp>
      <p:sp>
        <p:nvSpPr>
          <p:cNvPr id="331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iksfyr C;wjks&amp; dsUnzh; lfefr dh rqyuk esa NksVk fudk;A </a:t>
            </a:r>
          </a:p>
          <a:p>
            <a:r>
              <a:rPr lang="en-US" smtClean="0">
                <a:latin typeface="Kruti Dev 011" panose="00000700000000000000" pitchFamily="2" charset="0"/>
              </a:rPr>
              <a:t>leLr ‘kfDr 9 lnL;ksa dh LFkk;h lfefr esa dsfUnzr gksrk gSA ny dk ef”r”d dgk tkrk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lfpoky;</a:t>
            </a:r>
          </a:p>
          <a:p>
            <a:r>
              <a:rPr lang="en-US" smtClean="0">
                <a:latin typeface="Kruti Dev 011" panose="00000700000000000000" pitchFamily="2" charset="0"/>
              </a:rPr>
              <a:t>ny fu;a=.k vk;ksx&amp; vuq’kklu lEcU/kh ekeyksa ij fopkj djrk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lkE;oknh ny </a:t>
            </a:r>
            <a:br>
              <a:rPr lang="en-US" smtClean="0">
                <a:latin typeface="Kruti Dev 011" panose="00000700000000000000" pitchFamily="2" charset="0"/>
              </a:rPr>
            </a:br>
            <a:r>
              <a:rPr lang="en-US" smtClean="0">
                <a:latin typeface="Kruti Dev 011" panose="00000700000000000000" pitchFamily="2" charset="0"/>
              </a:rPr>
              <a:t>yksdrkaf=d ;k vf/kuk;doknh</a:t>
            </a:r>
          </a:p>
        </p:txBody>
      </p:sp>
      <p:sp>
        <p:nvSpPr>
          <p:cNvPr id="332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phu vius yksdra= dks tuoknh yksdra= dk uke nsrk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if‘peh ns’k phu dh O;oLFkk dk yksdra=h; ugha ekursa gSaA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lkE;oknh ny % fdruk yksdrkaf=d\</a:t>
            </a:r>
          </a:p>
        </p:txBody>
      </p:sp>
      <p:sp>
        <p:nvSpPr>
          <p:cNvPr id="333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tuoknh dkaxzsl dk fuokZpu ,oa izfrfuf/kRo yksdrkaf=d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jkT; ifj”kn jk”Vªh; tuoknh dkaxzsl ds izfr mRrjnk;h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lafo/kku esa vf/kdkj ,oa drZO; dk mYys[k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dkuwu ds izfr lekurk rFkk lHkh O;fDr;ksa dks jkstxkj dk vf/kdkj fn;k x;k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turk fuokZfpr izfrfuf/k dks okil cqyk ldrh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lkE;oknh ny&amp;vf/kuk;d oknh rRo&amp;1</a:t>
            </a:r>
          </a:p>
        </p:txBody>
      </p:sp>
      <p:sp>
        <p:nvSpPr>
          <p:cNvPr id="334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Kruti Dev 011" panose="00000700000000000000" pitchFamily="2" charset="0"/>
              </a:rPr>
              <a:t>,</a:t>
            </a:r>
            <a:r>
              <a:rPr lang="en-US" dirty="0" err="1" smtClean="0">
                <a:latin typeface="Kruti Dev 011" panose="00000700000000000000" pitchFamily="2" charset="0"/>
              </a:rPr>
              <a:t>dnyh</a:t>
            </a:r>
            <a:r>
              <a:rPr lang="en-US" dirty="0" smtClean="0">
                <a:latin typeface="Kruti Dev 011" panose="00000700000000000000" pitchFamily="2" charset="0"/>
              </a:rPr>
              <a:t>; ‘</a:t>
            </a:r>
            <a:r>
              <a:rPr lang="en-US" dirty="0" err="1" smtClean="0">
                <a:latin typeface="Kruti Dev 011" panose="00000700000000000000" pitchFamily="2" charset="0"/>
              </a:rPr>
              <a:t>kklu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O;oLFkk</a:t>
            </a:r>
            <a:r>
              <a:rPr lang="en-US" dirty="0" smtClean="0">
                <a:latin typeface="Kruti Dev 011" panose="00000700000000000000" pitchFamily="2" charset="0"/>
              </a:rPr>
              <a:t> ds </a:t>
            </a:r>
            <a:r>
              <a:rPr lang="en-US" dirty="0" err="1" smtClean="0">
                <a:latin typeface="Kruti Dev 011" panose="00000700000000000000" pitchFamily="2" charset="0"/>
              </a:rPr>
              <a:t>dkj.k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tu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lEizHkqrk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lkE;oknh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ny</a:t>
            </a:r>
            <a:r>
              <a:rPr lang="en-US" dirty="0" smtClean="0">
                <a:latin typeface="Kruti Dev 011" panose="00000700000000000000" pitchFamily="2" charset="0"/>
              </a:rPr>
              <a:t> dh </a:t>
            </a:r>
            <a:r>
              <a:rPr lang="en-US" dirty="0" err="1" smtClean="0">
                <a:latin typeface="Kruti Dev 011" panose="00000700000000000000" pitchFamily="2" charset="0"/>
              </a:rPr>
              <a:t>loksZPprk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esa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ifjofrZr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gks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x;h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gSA</a:t>
            </a:r>
            <a:endParaRPr lang="en-US" dirty="0" smtClean="0">
              <a:latin typeface="Kruti Dev 011" panose="00000700000000000000" pitchFamily="2" charset="0"/>
            </a:endParaRPr>
          </a:p>
          <a:p>
            <a:r>
              <a:rPr lang="en-US" dirty="0" err="1" smtClean="0">
                <a:latin typeface="Kruti Dev 011" panose="00000700000000000000" pitchFamily="2" charset="0"/>
              </a:rPr>
              <a:t>dBksj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laxBu</a:t>
            </a:r>
            <a:r>
              <a:rPr lang="en-US" dirty="0" smtClean="0">
                <a:latin typeface="Kruti Dev 011" panose="00000700000000000000" pitchFamily="2" charset="0"/>
              </a:rPr>
              <a:t> &amp; </a:t>
            </a:r>
            <a:r>
              <a:rPr lang="en-US" dirty="0" err="1" smtClean="0">
                <a:latin typeface="Kruti Dev 011" panose="00000700000000000000" pitchFamily="2" charset="0"/>
              </a:rPr>
              <a:t>fujarj</a:t>
            </a:r>
            <a:r>
              <a:rPr lang="en-US" dirty="0" smtClean="0">
                <a:latin typeface="Kruti Dev 011" panose="00000700000000000000" pitchFamily="2" charset="0"/>
              </a:rPr>
              <a:t> ‘</a:t>
            </a:r>
            <a:r>
              <a:rPr lang="en-US" dirty="0" err="1" smtClean="0">
                <a:latin typeface="Kruti Dev 011" panose="00000700000000000000" pitchFamily="2" charset="0"/>
              </a:rPr>
              <a:t>kqf</a:t>
            </a:r>
            <a:r>
              <a:rPr lang="en-US" dirty="0" smtClean="0">
                <a:latin typeface="Kruti Dev 011" panose="00000700000000000000" pitchFamily="2" charset="0"/>
              </a:rPr>
              <a:t>) </a:t>
            </a:r>
            <a:r>
              <a:rPr lang="en-US" dirty="0" err="1" smtClean="0">
                <a:latin typeface="Kruti Dev 011" panose="00000700000000000000" pitchFamily="2" charset="0"/>
              </a:rPr>
              <a:t>vkUnksyu</a:t>
            </a:r>
            <a:r>
              <a:rPr lang="en-US" dirty="0" smtClean="0">
                <a:latin typeface="Kruti Dev 011" panose="00000700000000000000" pitchFamily="2" charset="0"/>
              </a:rPr>
              <a:t>] </a:t>
            </a:r>
            <a:r>
              <a:rPr lang="en-US" dirty="0" err="1" smtClean="0">
                <a:latin typeface="Kruti Dev 011" panose="00000700000000000000" pitchFamily="2" charset="0"/>
              </a:rPr>
              <a:t>vlger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O;fDr;ksa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ij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vukpkj</a:t>
            </a:r>
            <a:endParaRPr lang="en-US" dirty="0" smtClean="0">
              <a:latin typeface="Kruti Dev 011" panose="00000700000000000000" pitchFamily="2" charset="0"/>
            </a:endParaRPr>
          </a:p>
          <a:p>
            <a:r>
              <a:rPr lang="en-US" dirty="0" err="1" smtClean="0">
                <a:latin typeface="Kruti Dev 011" panose="00000700000000000000" pitchFamily="2" charset="0"/>
              </a:rPr>
              <a:t>ukxfjd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vf</a:t>
            </a:r>
            <a:r>
              <a:rPr lang="en-US" dirty="0" smtClean="0">
                <a:latin typeface="Kruti Dev 011" panose="00000700000000000000" pitchFamily="2" charset="0"/>
              </a:rPr>
              <a:t>/</a:t>
            </a:r>
            <a:r>
              <a:rPr lang="en-US" dirty="0" err="1" smtClean="0">
                <a:latin typeface="Kruti Dev 011" panose="00000700000000000000" pitchFamily="2" charset="0"/>
              </a:rPr>
              <a:t>kdkj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lkE;oknh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fopkj</a:t>
            </a:r>
            <a:r>
              <a:rPr lang="en-US" dirty="0" smtClean="0">
                <a:latin typeface="Kruti Dev 011" panose="00000700000000000000" pitchFamily="2" charset="0"/>
              </a:rPr>
              <a:t>/</a:t>
            </a:r>
            <a:r>
              <a:rPr lang="en-US" dirty="0" err="1" smtClean="0">
                <a:latin typeface="Kruti Dev 011" panose="00000700000000000000" pitchFamily="2" charset="0"/>
              </a:rPr>
              <a:t>kkjk</a:t>
            </a:r>
            <a:r>
              <a:rPr lang="en-US" dirty="0" smtClean="0">
                <a:latin typeface="Kruti Dev 011" panose="00000700000000000000" pitchFamily="2" charset="0"/>
              </a:rPr>
              <a:t> dh </a:t>
            </a:r>
            <a:r>
              <a:rPr lang="en-US" dirty="0" err="1" smtClean="0">
                <a:latin typeface="Kruti Dev 011" panose="00000700000000000000" pitchFamily="2" charset="0"/>
              </a:rPr>
              <a:t>lhek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esa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jgdj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gh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iz;ksx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fd;s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tk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ldrs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gSaA</a:t>
            </a:r>
            <a:endParaRPr lang="en-US" dirty="0" smtClean="0">
              <a:latin typeface="Kruti Dev 011" panose="00000700000000000000" pitchFamily="2" charset="0"/>
            </a:endParaRPr>
          </a:p>
          <a:p>
            <a:r>
              <a:rPr lang="en-US" dirty="0" err="1" smtClean="0">
                <a:latin typeface="Kruti Dev 011" panose="00000700000000000000" pitchFamily="2" charset="0"/>
              </a:rPr>
              <a:t>lkE;oknh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ny</a:t>
            </a:r>
            <a:r>
              <a:rPr lang="en-US" dirty="0" smtClean="0">
                <a:latin typeface="Kruti Dev 011" panose="00000700000000000000" pitchFamily="2" charset="0"/>
              </a:rPr>
              <a:t> ds </a:t>
            </a:r>
            <a:r>
              <a:rPr lang="en-US" dirty="0" err="1" smtClean="0">
                <a:latin typeface="Kruti Dev 011" panose="00000700000000000000" pitchFamily="2" charset="0"/>
              </a:rPr>
              <a:t>fo</a:t>
            </a:r>
            <a:r>
              <a:rPr lang="en-US" dirty="0" smtClean="0">
                <a:latin typeface="Kruti Dev 011" panose="00000700000000000000" pitchFamily="2" charset="0"/>
              </a:rPr>
              <a:t>#) </a:t>
            </a:r>
            <a:r>
              <a:rPr lang="en-US" dirty="0" err="1" smtClean="0">
                <a:latin typeface="Kruti Dev 011" panose="00000700000000000000" pitchFamily="2" charset="0"/>
              </a:rPr>
              <a:t>dk;Z</a:t>
            </a:r>
            <a:r>
              <a:rPr lang="en-US" dirty="0" smtClean="0">
                <a:latin typeface="Kruti Dev 011" panose="00000700000000000000" pitchFamily="2" charset="0"/>
              </a:rPr>
              <a:t> ;k </a:t>
            </a:r>
            <a:r>
              <a:rPr lang="en-US" dirty="0" err="1" smtClean="0">
                <a:latin typeface="Kruti Dev 011" panose="00000700000000000000" pitchFamily="2" charset="0"/>
              </a:rPr>
              <a:t>fopkj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okys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O;fDr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dks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fdlh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izdkj</a:t>
            </a:r>
            <a:r>
              <a:rPr lang="en-US" dirty="0" smtClean="0">
                <a:latin typeface="Kruti Dev 011" panose="00000700000000000000" pitchFamily="2" charset="0"/>
              </a:rPr>
              <a:t> dh </a:t>
            </a:r>
            <a:r>
              <a:rPr lang="en-US" dirty="0" err="1" smtClean="0">
                <a:latin typeface="Kruti Dev 011" panose="00000700000000000000" pitchFamily="2" charset="0"/>
              </a:rPr>
              <a:t>lqj</a:t>
            </a:r>
            <a:r>
              <a:rPr lang="en-US" dirty="0" smtClean="0">
                <a:latin typeface="Kruti Dev 011" panose="00000700000000000000" pitchFamily="2" charset="0"/>
              </a:rPr>
              <a:t>{</a:t>
            </a:r>
            <a:r>
              <a:rPr lang="en-US" dirty="0" err="1" smtClean="0">
                <a:latin typeface="Kruti Dev 011" panose="00000700000000000000" pitchFamily="2" charset="0"/>
              </a:rPr>
              <a:t>kk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ugha</a:t>
            </a:r>
            <a:r>
              <a:rPr lang="en-US" dirty="0" smtClean="0">
                <a:latin typeface="Kruti Dev 011" panose="00000700000000000000" pitchFamily="2" charset="0"/>
              </a:rPr>
              <a:t> fey </a:t>
            </a:r>
            <a:r>
              <a:rPr lang="en-US" dirty="0" err="1" smtClean="0">
                <a:latin typeface="Kruti Dev 011" panose="00000700000000000000" pitchFamily="2" charset="0"/>
              </a:rPr>
              <a:t>ldrh</a:t>
            </a:r>
            <a:r>
              <a:rPr lang="en-US" dirty="0" smtClean="0">
                <a:latin typeface="Kruti Dev 011" panose="00000700000000000000" pitchFamily="2" charset="0"/>
              </a:rPr>
              <a:t> </a:t>
            </a:r>
            <a:r>
              <a:rPr lang="en-US" dirty="0" err="1" smtClean="0">
                <a:latin typeface="Kruti Dev 011" panose="00000700000000000000" pitchFamily="2" charset="0"/>
              </a:rPr>
              <a:t>gSA</a:t>
            </a:r>
            <a:endParaRPr lang="en-US" dirty="0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lkE;oknh ny&amp;vf/kuk;d oknh rRo&amp;2</a:t>
            </a:r>
          </a:p>
        </p:txBody>
      </p:sp>
      <p:sp>
        <p:nvSpPr>
          <p:cNvPr id="335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Lora= U;k;ikfydk dk vHkko</a:t>
            </a:r>
          </a:p>
          <a:p>
            <a:r>
              <a:rPr lang="en-US" smtClean="0">
                <a:latin typeface="Kruti Dev 011" panose="00000700000000000000" pitchFamily="2" charset="0"/>
              </a:rPr>
              <a:t>vUrjkZ”Vªh; {ks= esa vkdzked uhfr dk ikyu</a:t>
            </a:r>
          </a:p>
          <a:p>
            <a:r>
              <a:rPr lang="en-US" smtClean="0">
                <a:latin typeface="Kruti Dev 011" panose="00000700000000000000" pitchFamily="2" charset="0"/>
              </a:rPr>
              <a:t>f‘k{kk ,oa Kkuo/kZu ds lHkh lk/kuksa tSls&amp; Ldwy] izsl ] flusek vkfn ij ‘kklu dk iw.kZ fu;a=.k gSA</a:t>
            </a:r>
          </a:p>
          <a:p>
            <a:r>
              <a:rPr lang="en-US" smtClean="0">
                <a:latin typeface="Kruti Dev 011" panose="00000700000000000000" pitchFamily="2" charset="0"/>
              </a:rPr>
              <a:t>gSjksYM lh fgYVu us dgk gS fd ^^fdlh Hkh mfpr ifjHkk”kk ds vuqlkj ;g Li”V gS fd phu dh ‘kklu O;oLFkk lokZf/kdkjoknh gSA**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37923" name="Content Placeholder 3" descr="swiss parliament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52600"/>
            <a:ext cx="7543800" cy="4419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38947" name="Content Placeholder 3" descr="Swiss parliament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5463" y="2859088"/>
            <a:ext cx="3013075" cy="200818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39971" name="Content Placeholder 3" descr="Switzerland in map 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100388"/>
            <a:ext cx="2590800" cy="152558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Kruti Dev 011" panose="00000700000000000000" pitchFamily="2" charset="0"/>
              </a:rPr>
              <a:t>vfHkle; dk oxhZdj.k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jktin lEcfU/kr vfHkle;</a:t>
            </a:r>
          </a:p>
          <a:p>
            <a:pPr eaLnBrk="1" hangingPunct="1"/>
            <a:endParaRPr lang="en-US" sz="36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efU=eaMy ls lEcfU/kr</a:t>
            </a:r>
          </a:p>
          <a:p>
            <a:pPr eaLnBrk="1" hangingPunct="1"/>
            <a:endParaRPr lang="en-US" sz="36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fo/kk;h izfdz;k vkSj laln ds nksuks lnuks ls lEcU/kksa ds fo"k; esa vfHkle;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5100" smtClean="0">
              <a:latin typeface="Kruti Dev 010" pitchFamily="2" charset="0"/>
            </a:endParaRPr>
          </a:p>
          <a:p>
            <a:pPr eaLnBrk="1" hangingPunct="1"/>
            <a:endParaRPr lang="en-US" sz="5100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83651" name="Content Placeholder 3" descr="Switzerland in map 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325688"/>
            <a:ext cx="4572000" cy="3076575"/>
          </a:xfrm>
          <a:ln>
            <a:solidFill>
              <a:schemeClr val="accent6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42019" name="Content Placeholder 3" descr="Switzerland in map 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;wjksi dk ekufp=</a:t>
            </a:r>
            <a:endParaRPr lang="en-US" smtClean="0"/>
          </a:p>
        </p:txBody>
      </p:sp>
      <p:pic>
        <p:nvPicPr>
          <p:cNvPr id="343043" name="Content Placeholder 3" descr="Switzerland in map 5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828800"/>
            <a:ext cx="5029200" cy="381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Kruti Dev 011" pitchFamily="2" charset="0"/>
              </a:rPr>
              <a:t>fo‘o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ekufp</a:t>
            </a:r>
            <a:r>
              <a:rPr lang="en-US" dirty="0" smtClean="0">
                <a:latin typeface="Kruti Dev 011" pitchFamily="2" charset="0"/>
              </a:rPr>
              <a:t>=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44067" name="Content Placeholder 3" descr="Switzerland in 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2286000"/>
            <a:ext cx="6038850" cy="30956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5" descr="Clickable worl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4295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fo‘o dk ekufp=</a:t>
            </a:r>
          </a:p>
        </p:txBody>
      </p:sp>
      <p:sp>
        <p:nvSpPr>
          <p:cNvPr id="34509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AutoShape 2" descr="world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46115" name="Picture 4" descr="Clickable worl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4295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11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fo‘o dk ekufp=</a:t>
            </a:r>
            <a:endParaRPr lang="en-US" smtClean="0"/>
          </a:p>
        </p:txBody>
      </p:sp>
      <p:sp>
        <p:nvSpPr>
          <p:cNvPr id="34611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 descr="map,cartography,geography,graph,country,atlas,continent,ori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42900"/>
            <a:ext cx="881062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Colored World Map - borders, countries, roads and cities. Detailed World Map vector illustr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304800"/>
            <a:ext cx="142875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1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https://www.mapsofworld.com/world-map-image.html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Unit I-1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latin typeface="Kruti Dev 011" pitchFamily="2" charset="0"/>
              </a:rPr>
              <a:t>		</a:t>
            </a:r>
            <a:endParaRPr lang="en-US" dirty="0" smtClean="0"/>
          </a:p>
          <a:p>
            <a:pPr indent="-282575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err="1" smtClean="0">
                <a:latin typeface="Kruti Dev 011" pitchFamily="2" charset="0"/>
              </a:rPr>
              <a:t>jkteqdqV</a:t>
            </a:r>
            <a:endParaRPr lang="en-US" dirty="0" smtClean="0">
              <a:latin typeface="Kruti Dev 011" pitchFamily="2" charset="0"/>
            </a:endParaRPr>
          </a:p>
          <a:p>
            <a:pPr lvl="1" indent="-282575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The Crown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dzkmu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dzkmu laLFkk ess ,d ls T;knk O;fDr ‘kkfey gksrs gSaA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jktk ;k jkuh dzkmu dk vfHkUu vax gSA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jktk ;k jkuh O;fDr gksrs gSa ysfdu dzkmu laLFkk gksrh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dzkmu ,oa jktk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jkteqdqV ‘kCn ljdkj dh lHkh ‘kfDr;ksa dk fefJr #i izdV djrk gS rFkk dk;Zikfydk dk lekukFkZd gSA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&amp; osM ,oa fQfyIl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dzkmu ,oa jktk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equjks ds ‘kCnksa ess ^^ vktdy dzkmu ‘kklu djrk gS jktk ugha D;ksafd jktk ds vf/kdkjh iz/kkuea=h dh lykg ls dke djrsa gSa vkSj dkeu lHkk iz/kkuea=h dks fu;af=r djrs gSaA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	&amp; equjks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dzkmu dh ‘kfDr;ksa ds iz;ksxdrkZ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eaf=e.My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iz/kkuea=h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ea=h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yksdlsod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lezkV ,oa jkteqdqV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 rtlCol="0">
            <a:normAutofit/>
          </a:bodyPr>
          <a:lstStyle/>
          <a:p>
            <a:pPr marL="411163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lezkV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O;fDr</a:t>
            </a:r>
            <a:r>
              <a:rPr lang="en-US" dirty="0" smtClean="0">
                <a:latin typeface="Kruti Dev 011" pitchFamily="2" charset="0"/>
              </a:rPr>
              <a:t>] </a:t>
            </a:r>
            <a:r>
              <a:rPr lang="en-US" dirty="0" err="1" smtClean="0">
                <a:latin typeface="Kruti Dev 011" pitchFamily="2" charset="0"/>
              </a:rPr>
              <a:t>jkteqdqV</a:t>
            </a:r>
            <a:r>
              <a:rPr lang="en-US" dirty="0" smtClean="0">
                <a:latin typeface="Kruti Dev 011" pitchFamily="2" charset="0"/>
              </a:rPr>
              <a:t> laLFkk¼ </a:t>
            </a:r>
            <a:r>
              <a:rPr lang="en-US" dirty="0" err="1" smtClean="0">
                <a:latin typeface="Kruti Dev 011" pitchFamily="2" charset="0"/>
              </a:rPr>
              <a:t>jktk</a:t>
            </a:r>
            <a:r>
              <a:rPr lang="en-US" dirty="0" smtClean="0">
                <a:latin typeface="Kruti Dev 011" pitchFamily="2" charset="0"/>
              </a:rPr>
              <a:t>] </a:t>
            </a:r>
            <a:r>
              <a:rPr lang="en-US" dirty="0" err="1" smtClean="0">
                <a:latin typeface="Kruti Dev 011" pitchFamily="2" charset="0"/>
              </a:rPr>
              <a:t>eU</a:t>
            </a:r>
            <a:r>
              <a:rPr lang="en-US" dirty="0" smtClean="0">
                <a:latin typeface="Kruti Dev 011" pitchFamily="2" charset="0"/>
              </a:rPr>
              <a:t>=h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laln½</a:t>
            </a:r>
          </a:p>
          <a:p>
            <a:pPr marL="411163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lezkV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vLFkk;h</a:t>
            </a:r>
            <a:r>
              <a:rPr lang="en-US" dirty="0" smtClean="0">
                <a:latin typeface="Kruti Dev 011" pitchFamily="2" charset="0"/>
              </a:rPr>
              <a:t>] </a:t>
            </a:r>
            <a:r>
              <a:rPr lang="en-US" dirty="0" err="1" smtClean="0">
                <a:latin typeface="Kruti Dev 011" pitchFamily="2" charset="0"/>
              </a:rPr>
              <a:t>jkteqdqV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LFkk;h</a:t>
            </a:r>
            <a:endParaRPr lang="en-US" dirty="0" smtClean="0">
              <a:latin typeface="Kruti Dev 011" pitchFamily="2" charset="0"/>
            </a:endParaRPr>
          </a:p>
          <a:p>
            <a:pPr marL="411163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lezkV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oS;fDrd</a:t>
            </a:r>
            <a:r>
              <a:rPr lang="en-US" dirty="0" smtClean="0">
                <a:latin typeface="Kruti Dev 011" pitchFamily="2" charset="0"/>
              </a:rPr>
              <a:t>] </a:t>
            </a:r>
            <a:r>
              <a:rPr lang="en-US" dirty="0" err="1" smtClean="0">
                <a:latin typeface="Kruti Dev 011" pitchFamily="2" charset="0"/>
              </a:rPr>
              <a:t>jkteqdqV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lkewfgd</a:t>
            </a:r>
            <a:endParaRPr lang="en-US" dirty="0" smtClean="0">
              <a:latin typeface="Kruti Dev 011" pitchFamily="2" charset="0"/>
            </a:endParaRPr>
          </a:p>
          <a:p>
            <a:pPr marL="411163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okLrfod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iz'kklu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lezkV</a:t>
            </a:r>
            <a:r>
              <a:rPr lang="en-US" dirty="0" smtClean="0">
                <a:latin typeface="Kruti Dev 011" pitchFamily="2" charset="0"/>
              </a:rPr>
              <a:t> '</a:t>
            </a:r>
            <a:r>
              <a:rPr lang="en-US" dirty="0" err="1" smtClean="0">
                <a:latin typeface="Kruti Dev 011" pitchFamily="2" charset="0"/>
              </a:rPr>
              <a:t>kfDrghu</a:t>
            </a:r>
            <a:r>
              <a:rPr lang="en-US" dirty="0" smtClean="0">
                <a:latin typeface="Kruti Dev 011" pitchFamily="2" charset="0"/>
              </a:rPr>
              <a:t>] </a:t>
            </a:r>
            <a:r>
              <a:rPr lang="en-US" dirty="0" err="1" smtClean="0">
                <a:latin typeface="Kruti Dev 011" pitchFamily="2" charset="0"/>
              </a:rPr>
              <a:t>jkteqdqV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loZ'kfDr'kkyh</a:t>
            </a:r>
            <a:endParaRPr lang="en-US" dirty="0" smtClean="0">
              <a:latin typeface="Kruti Dev 011" pitchFamily="2" charset="0"/>
            </a:endParaRPr>
          </a:p>
          <a:p>
            <a:pPr marL="411163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4300" dirty="0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/>
              <a:t>The Crown </a:t>
            </a:r>
            <a:br>
              <a:rPr lang="en-US" smtClean="0"/>
            </a:br>
            <a:r>
              <a:rPr lang="en-US" smtClean="0">
                <a:latin typeface="Kruti Dev 011" panose="00000700000000000000" pitchFamily="2" charset="0"/>
              </a:rPr>
              <a:t>¼jkteqdqV dh 'kfDr;k¡½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dk;Zikfydk 'kfDr;k¡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O;oLFkkiu lEcU/kh 'kfDr;k¡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U;k; lEcU/kh 'kfDr;k¡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/kkfeZd {ks= esa 'kfDr;k¡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lEeku dk lzksr</a:t>
            </a:r>
          </a:p>
          <a:p>
            <a:pPr eaLnBrk="1" hangingPunct="1"/>
            <a:endParaRPr lang="en-US" sz="4700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II U.S.A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lkekU; fo'ks"krk,a </a:t>
            </a:r>
          </a:p>
          <a:p>
            <a:pPr lvl="1" eaLnBrk="1" hangingPunct="1"/>
            <a:r>
              <a:rPr lang="en-US" smtClean="0"/>
              <a:t>General Features</a:t>
            </a:r>
          </a:p>
          <a:p>
            <a:pPr eaLnBrk="1" hangingPunct="1"/>
            <a:r>
              <a:rPr lang="en-US" smtClean="0"/>
              <a:t> </a:t>
            </a:r>
            <a:r>
              <a:rPr lang="en-US" smtClean="0">
                <a:latin typeface="Kruti Dev 011" panose="00000700000000000000" pitchFamily="2" charset="0"/>
              </a:rPr>
              <a:t>la?kokn</a:t>
            </a:r>
          </a:p>
          <a:p>
            <a:pPr lvl="1" eaLnBrk="1" hangingPunct="1"/>
            <a:r>
              <a:rPr lang="en-US" smtClean="0"/>
              <a:t>Federalism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jk”Vªifr</a:t>
            </a:r>
          </a:p>
          <a:p>
            <a:pPr lvl="1" eaLnBrk="1" hangingPunct="1"/>
            <a:r>
              <a:rPr lang="en-US" smtClean="0"/>
              <a:t>President</a:t>
            </a:r>
          </a:p>
          <a:p>
            <a:pPr eaLnBrk="1" hangingPunct="1"/>
            <a:r>
              <a:rPr lang="en-US" smtClean="0"/>
              <a:t> </a:t>
            </a:r>
            <a:r>
              <a:rPr lang="en-US" smtClean="0">
                <a:latin typeface="Kruti Dev 011" panose="00000700000000000000" pitchFamily="2" charset="0"/>
              </a:rPr>
              <a:t>dkaxzsl</a:t>
            </a:r>
          </a:p>
          <a:p>
            <a:pPr lvl="1" eaLnBrk="1" hangingPunct="1"/>
            <a:r>
              <a:rPr lang="en-US" smtClean="0"/>
              <a:t>Congress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jkteqdqV dh 'kfDr;k</a:t>
            </a:r>
            <a:r>
              <a:rPr lang="en-US" smtClean="0">
                <a:latin typeface="Kruti Dev 010" pitchFamily="2" charset="0"/>
              </a:rPr>
              <a:t>¡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/>
          <a:lstStyle/>
          <a:p>
            <a:pPr eaLnBrk="1" hangingPunct="1"/>
            <a:r>
              <a:rPr lang="en-US" sz="3900" smtClean="0">
                <a:latin typeface="Kruti Dev 011" panose="00000700000000000000" pitchFamily="2" charset="0"/>
              </a:rPr>
              <a:t>lezkV jkt djrk gS] 'kklu ughaA</a:t>
            </a:r>
          </a:p>
          <a:p>
            <a:pPr eaLnBrk="1" hangingPunct="1"/>
            <a:r>
              <a:rPr lang="en-US" sz="3900" smtClean="0">
                <a:latin typeface="Kruti Dev 011" panose="00000700000000000000" pitchFamily="2" charset="0"/>
              </a:rPr>
              <a:t>lezkV dksbZ rzqfV ugh dj ldrk gSA</a:t>
            </a:r>
          </a:p>
          <a:p>
            <a:pPr eaLnBrk="1" hangingPunct="1"/>
            <a:r>
              <a:rPr lang="en-US" sz="3900" smtClean="0">
                <a:latin typeface="Kruti Dev 011" panose="00000700000000000000" pitchFamily="2" charset="0"/>
              </a:rPr>
              <a:t>iz'kklu esa lezkV dh fLFkfr ,oa izHkko</a:t>
            </a:r>
          </a:p>
          <a:p>
            <a:pPr lvl="2" eaLnBrk="1" hangingPunct="1"/>
            <a:r>
              <a:rPr lang="en-US" sz="4100" smtClean="0">
                <a:latin typeface="Kruti Dev 011" panose="00000700000000000000" pitchFamily="2" charset="0"/>
              </a:rPr>
              <a:t>ijke'kZ] </a:t>
            </a:r>
          </a:p>
          <a:p>
            <a:pPr lvl="2" eaLnBrk="1" hangingPunct="1"/>
            <a:r>
              <a:rPr lang="en-US" sz="4100" smtClean="0">
                <a:latin typeface="Kruti Dev 011" panose="00000700000000000000" pitchFamily="2" charset="0"/>
              </a:rPr>
              <a:t>izksRlkgu</a:t>
            </a:r>
          </a:p>
          <a:p>
            <a:pPr lvl="2" eaLnBrk="1" hangingPunct="1"/>
            <a:r>
              <a:rPr lang="en-US" sz="4100" smtClean="0">
                <a:latin typeface="Kruti Dev 011" panose="00000700000000000000" pitchFamily="2" charset="0"/>
              </a:rPr>
              <a:t>psrkouh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282575" eaLnBrk="1" hangingPunct="1">
              <a:buFont typeface="Arial" charset="0"/>
              <a:buNone/>
              <a:defRPr/>
            </a:pPr>
            <a:r>
              <a:rPr lang="en-US" sz="2800" dirty="0" err="1" smtClean="0">
                <a:latin typeface="Kruti Dev 011" pitchFamily="2" charset="0"/>
              </a:rPr>
              <a:t>Lakln</a:t>
            </a:r>
            <a:endParaRPr lang="en-US" sz="2800" dirty="0" smtClean="0"/>
          </a:p>
          <a:p>
            <a:pPr lvl="1" indent="-282575" eaLnBrk="1" hangingPunct="1">
              <a:buFont typeface="Arial" charset="0"/>
              <a:buNone/>
              <a:defRPr/>
            </a:pPr>
            <a:r>
              <a:rPr lang="en-US" sz="2400" dirty="0" smtClean="0"/>
              <a:t> Parliament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fczfV’k laln&amp; nks lnu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ykMZ lHkk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dkWeu lHkk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British Parliament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err="1" smtClean="0">
                <a:latin typeface="Kruti Dev 011" pitchFamily="2" charset="0"/>
              </a:rPr>
              <a:t>ykMZ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endParaRPr lang="en-US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</a:t>
            </a:r>
            <a:r>
              <a:rPr lang="en-US" dirty="0" err="1" smtClean="0">
                <a:latin typeface="Kruti Dev 011" pitchFamily="2" charset="0"/>
              </a:rPr>
              <a:t>fczfV’k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laln</a:t>
            </a:r>
            <a:r>
              <a:rPr lang="en-US" dirty="0" smtClean="0">
                <a:latin typeface="Kruti Dev 011" pitchFamily="2" charset="0"/>
              </a:rPr>
              <a:t> 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2800" dirty="0" err="1" smtClean="0">
                <a:latin typeface="Kruti Dev 011" pitchFamily="2" charset="0"/>
              </a:rPr>
              <a:t>fczfV’k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laln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dk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rkRi;Z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gS</a:t>
            </a:r>
            <a:r>
              <a:rPr lang="en-US" sz="12800" dirty="0" smtClean="0">
                <a:latin typeface="Kruti Dev 011" pitchFamily="2" charset="0"/>
              </a:rPr>
              <a:t>&amp;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12800" dirty="0" smtClean="0">
                <a:latin typeface="Kruti Dev 011" pitchFamily="2" charset="0"/>
              </a:rPr>
              <a:t>				&amp; </a:t>
            </a:r>
            <a:r>
              <a:rPr lang="en-US" sz="12800" dirty="0" err="1" smtClean="0">
                <a:latin typeface="Kruti Dev 011" pitchFamily="2" charset="0"/>
              </a:rPr>
              <a:t>lezkV</a:t>
            </a:r>
            <a:endParaRPr lang="en-US" sz="12800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12800" dirty="0" smtClean="0">
                <a:latin typeface="Kruti Dev 011" pitchFamily="2" charset="0"/>
              </a:rPr>
              <a:t>				&amp; </a:t>
            </a:r>
            <a:r>
              <a:rPr lang="en-US" sz="12800" dirty="0" err="1" smtClean="0">
                <a:latin typeface="Kruti Dev 011" pitchFamily="2" charset="0"/>
              </a:rPr>
              <a:t>ykMZ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lHkk</a:t>
            </a:r>
            <a:endParaRPr lang="en-US" sz="12800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12800" dirty="0" smtClean="0">
                <a:latin typeface="Kruti Dev 011" pitchFamily="2" charset="0"/>
              </a:rPr>
              <a:t>				&amp; </a:t>
            </a:r>
            <a:r>
              <a:rPr lang="en-US" sz="12800" dirty="0" err="1" smtClean="0">
                <a:latin typeface="Kruti Dev 011" pitchFamily="2" charset="0"/>
              </a:rPr>
              <a:t>dkeu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lHkk</a:t>
            </a:r>
            <a:r>
              <a:rPr lang="en-US" sz="12800" dirty="0" smtClean="0">
                <a:latin typeface="Kruti Dev 011" pitchFamily="2" charset="0"/>
              </a:rPr>
              <a:t> ;k </a:t>
            </a:r>
            <a:r>
              <a:rPr lang="en-US" sz="12800" dirty="0" err="1" smtClean="0">
                <a:latin typeface="Kruti Dev 011" pitchFamily="2" charset="0"/>
              </a:rPr>
              <a:t>yksdlnu</a:t>
            </a:r>
            <a:endParaRPr lang="en-US" sz="12800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sz="12800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2800" dirty="0" smtClean="0">
                <a:latin typeface="Kruti Dev 011" pitchFamily="2" charset="0"/>
              </a:rPr>
              <a:t>,</a:t>
            </a:r>
            <a:r>
              <a:rPr lang="en-US" sz="12800" dirty="0" err="1" smtClean="0">
                <a:latin typeface="Kruti Dev 011" pitchFamily="2" charset="0"/>
              </a:rPr>
              <a:t>sfrgkfld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n`f”V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ls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ykMZ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lHkk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izkphu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lnu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gSA</a:t>
            </a:r>
            <a:endParaRPr lang="en-US" sz="12800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12800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2800" dirty="0" err="1" smtClean="0">
                <a:latin typeface="Kruti Dev 011" pitchFamily="2" charset="0"/>
              </a:rPr>
              <a:t>orZeku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esa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ykMZ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lnu</a:t>
            </a:r>
            <a:r>
              <a:rPr lang="en-US" sz="12800" dirty="0" smtClean="0">
                <a:latin typeface="Kruti Dev 011" pitchFamily="2" charset="0"/>
              </a:rPr>
              <a:t> f}</a:t>
            </a:r>
            <a:r>
              <a:rPr lang="en-US" sz="12800" dirty="0" err="1" smtClean="0">
                <a:latin typeface="Kruti Dev 011" pitchFamily="2" charset="0"/>
              </a:rPr>
              <a:t>rh</a:t>
            </a:r>
            <a:r>
              <a:rPr lang="en-US" sz="12800" dirty="0" smtClean="0">
                <a:latin typeface="Kruti Dev 011" pitchFamily="2" charset="0"/>
              </a:rPr>
              <a:t>; </a:t>
            </a:r>
            <a:r>
              <a:rPr lang="en-US" sz="12800" dirty="0" err="1" smtClean="0">
                <a:latin typeface="Kruti Dev 011" pitchFamily="2" charset="0"/>
              </a:rPr>
              <a:t>egRo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dk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lnu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ekuk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tkrk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gS</a:t>
            </a:r>
            <a:endParaRPr lang="en-US" sz="12800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12800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>
              <a:latin typeface="Kruti Dev 011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dirty="0" smtClean="0">
                <a:latin typeface="Kruti Dev 011" pitchFamily="2" charset="0"/>
              </a:rPr>
              <a:t>				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 smtClean="0">
                <a:latin typeface="Kruti Dev 011" pitchFamily="2" charset="0"/>
              </a:rPr>
              <a:t>		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 smtClean="0">
                <a:latin typeface="Kruti Dev 011" pitchFamily="2" charset="0"/>
              </a:rPr>
              <a:t>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</a:t>
            </a:r>
            <a:r>
              <a:rPr lang="en-US" dirty="0" err="1" smtClean="0">
                <a:latin typeface="Kruti Dev 011" pitchFamily="2" charset="0"/>
              </a:rPr>
              <a:t>ykMZ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dh jpuk&amp;1 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dqyhura=h; lnu D;ksfd lnL;rk dk eq[; vk/kkj oa’kxr gSA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lnL; la[;k fuf’pr ugha] lezkV dh flQkfj’k ij iz/kkuea=h uohu lnL; fu;qDr djrk gSA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orZeku esa 743 lnL; gS  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</a:t>
            </a:r>
            <a:r>
              <a:rPr lang="en-US" dirty="0" err="1" smtClean="0">
                <a:latin typeface="Kruti Dev 011" pitchFamily="2" charset="0"/>
              </a:rPr>
              <a:t>ykMZ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dh jpuk&amp;2 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laoS/kkfud lq/kkj dkuwu ]2005 ds i‘pkr vc rhu izdkj ds lnL; gSa&amp;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&amp; vk/;kfRed ykMZ]26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&amp; oa’kxr ;k iSr`d ykMZ] rhu Jsf.k;ka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&amp; vkthou ih;j] 561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&amp; 121 efgyk,a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laoS/kkfud lq/kkj dkuwu ]2005 ls ykMZl vkQ vihy dh O;oLFkk lekIr dj nh x;hA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	</a:t>
            </a:r>
            <a:r>
              <a:rPr lang="en-US" dirty="0" err="1" smtClean="0">
                <a:latin typeface="Kruti Dev 011" pitchFamily="2" charset="0"/>
              </a:rPr>
              <a:t>ykMZ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dh jpuk&amp;3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1958</a:t>
            </a:r>
            <a:r>
              <a:rPr lang="en-US" smtClean="0"/>
              <a:t> </a:t>
            </a:r>
            <a:r>
              <a:rPr lang="en-US" smtClean="0">
                <a:latin typeface="Kruti Dev 011" panose="00000700000000000000" pitchFamily="2" charset="0"/>
              </a:rPr>
              <a:t>ls iwoZ ykMZ lHkk iw.kZr% ,d iq:”k lnu FkkA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vkthou ih;jst ,DV] 1958 ds vUrxZr O;oLFkk dh x;h fd lezkV efgykvksa dks vkthou ih;j cukdj ykMZ lHkk dh lnL;rk iznku dj ldrk gS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orZeku es 707 lnL;ksa es 126 efgyk,a gSA</a:t>
            </a:r>
            <a:r>
              <a:rPr lang="en-US" smtClean="0"/>
              <a:t>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</a:t>
            </a:r>
            <a:r>
              <a:rPr lang="en-US" dirty="0" err="1" smtClean="0">
                <a:latin typeface="Kruti Dev 011" pitchFamily="2" charset="0"/>
              </a:rPr>
              <a:t>ykMZ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lnL;ksa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fo’ks”kkf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kdkj</a:t>
            </a:r>
            <a:endParaRPr lang="en-US" dirty="0" smtClean="0">
              <a:latin typeface="Kruti Dev 011" pitchFamily="2" charset="0"/>
            </a:endParaRP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2800" dirty="0" err="1" smtClean="0">
                <a:latin typeface="Kruti Dev 011" pitchFamily="2" charset="0"/>
              </a:rPr>
              <a:t>Hkk”k.k</a:t>
            </a:r>
            <a:r>
              <a:rPr lang="en-US" sz="12800" dirty="0" smtClean="0">
                <a:latin typeface="Kruti Dev 011" pitchFamily="2" charset="0"/>
              </a:rPr>
              <a:t> dh Lora=</a:t>
            </a:r>
            <a:r>
              <a:rPr lang="en-US" sz="12800" dirty="0" err="1" smtClean="0">
                <a:latin typeface="Kruti Dev 011" pitchFamily="2" charset="0"/>
              </a:rPr>
              <a:t>rk</a:t>
            </a:r>
            <a:endParaRPr lang="en-US" sz="12800" dirty="0" smtClean="0">
              <a:latin typeface="Kruti Dev 011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12800" dirty="0" smtClean="0">
              <a:latin typeface="Kruti Dev 011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2800" dirty="0" err="1" smtClean="0">
                <a:latin typeface="Kruti Dev 011" pitchFamily="2" charset="0"/>
              </a:rPr>
              <a:t>lnu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eas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dgh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ckr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ij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eqdn~ek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ugha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pyk;k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tk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ldrk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gSaA</a:t>
            </a:r>
            <a:endParaRPr lang="en-US" sz="12800" dirty="0" smtClean="0">
              <a:latin typeface="Kruti Dev 011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12800" dirty="0" smtClean="0">
              <a:latin typeface="Kruti Dev 011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2800" dirty="0" smtClean="0">
                <a:latin typeface="Kruti Dev 011" pitchFamily="2" charset="0"/>
              </a:rPr>
              <a:t>l= </a:t>
            </a:r>
            <a:r>
              <a:rPr lang="en-US" sz="12800" dirty="0" err="1" smtClean="0">
                <a:latin typeface="Kruti Dev 011" pitchFamily="2" charset="0"/>
              </a:rPr>
              <a:t>ds</a:t>
            </a:r>
            <a:r>
              <a:rPr lang="en-US" sz="12800" dirty="0" smtClean="0">
                <a:latin typeface="Kruti Dev 011" pitchFamily="2" charset="0"/>
              </a:rPr>
              <a:t> le; </a:t>
            </a:r>
            <a:r>
              <a:rPr lang="en-US" sz="12800" dirty="0" err="1" smtClean="0">
                <a:latin typeface="Kruti Dev 011" pitchFamily="2" charset="0"/>
              </a:rPr>
              <a:t>fxj¶rkj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ugha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fd;k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tk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ldrk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gSA</a:t>
            </a:r>
            <a:endParaRPr lang="en-US" sz="12800" dirty="0" smtClean="0">
              <a:latin typeface="Kruti Dev 011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12800" dirty="0" smtClean="0">
              <a:latin typeface="Kruti Dev 011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2800" dirty="0" err="1" smtClean="0">
                <a:latin typeface="Kruti Dev 011" pitchFamily="2" charset="0"/>
              </a:rPr>
              <a:t>ykMZ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lHkk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ds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lnL</a:t>
            </a:r>
            <a:r>
              <a:rPr lang="en-US" sz="12800" dirty="0" smtClean="0">
                <a:latin typeface="Kruti Dev 011" pitchFamily="2" charset="0"/>
              </a:rPr>
              <a:t>; </a:t>
            </a:r>
            <a:r>
              <a:rPr lang="en-US" sz="12800" dirty="0" err="1" smtClean="0">
                <a:latin typeface="Kruti Dev 011" pitchFamily="2" charset="0"/>
              </a:rPr>
              <a:t>dks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O;fDrxr</a:t>
            </a:r>
            <a:r>
              <a:rPr lang="en-US" sz="12800" dirty="0" smtClean="0">
                <a:latin typeface="Kruti Dev 011" pitchFamily="2" charset="0"/>
              </a:rPr>
              <a:t> :</a:t>
            </a:r>
            <a:r>
              <a:rPr lang="en-US" sz="12800" dirty="0" err="1" smtClean="0">
                <a:latin typeface="Kruti Dev 011" pitchFamily="2" charset="0"/>
              </a:rPr>
              <a:t>i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ls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lezkV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ls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lkoZtfud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fo”k;ksa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ij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okrkZ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dk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vf</a:t>
            </a:r>
            <a:r>
              <a:rPr lang="en-US" sz="12800" dirty="0" smtClean="0">
                <a:latin typeface="Kruti Dev 011" pitchFamily="2" charset="0"/>
              </a:rPr>
              <a:t>/</a:t>
            </a:r>
            <a:r>
              <a:rPr lang="en-US" sz="12800" dirty="0" err="1" smtClean="0">
                <a:latin typeface="Kruti Dev 011" pitchFamily="2" charset="0"/>
              </a:rPr>
              <a:t>kdkj</a:t>
            </a:r>
            <a:r>
              <a:rPr lang="en-US" sz="12800" dirty="0" smtClean="0">
                <a:latin typeface="Kruti Dev 011" pitchFamily="2" charset="0"/>
              </a:rPr>
              <a:t> </a:t>
            </a:r>
            <a:r>
              <a:rPr lang="en-US" sz="12800" dirty="0" err="1" smtClean="0">
                <a:latin typeface="Kruti Dev 011" pitchFamily="2" charset="0"/>
              </a:rPr>
              <a:t>gSA</a:t>
            </a:r>
            <a:endParaRPr lang="en-US" sz="12800" dirty="0" smtClean="0">
              <a:latin typeface="Kruti Dev 011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>
              <a:latin typeface="Kruti Dev 011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 smtClean="0">
                <a:latin typeface="Kruti Dev 011" pitchFamily="2" charset="0"/>
              </a:rPr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 smtClean="0">
                <a:latin typeface="Kruti Dev 011" pitchFamily="2" charset="0"/>
              </a:rPr>
              <a:t>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</a:t>
            </a:r>
            <a:r>
              <a:rPr lang="en-US" dirty="0" err="1" smtClean="0">
                <a:latin typeface="Kruti Dev 011" pitchFamily="2" charset="0"/>
              </a:rPr>
              <a:t>ykMZ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fo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kk;h</a:t>
            </a:r>
            <a:r>
              <a:rPr lang="en-US" dirty="0" smtClean="0">
                <a:latin typeface="Kruti Dev 011" pitchFamily="2" charset="0"/>
              </a:rPr>
              <a:t> ‘</a:t>
            </a:r>
            <a:r>
              <a:rPr lang="en-US" dirty="0" err="1" smtClean="0">
                <a:latin typeface="Kruti Dev 011" pitchFamily="2" charset="0"/>
              </a:rPr>
              <a:t>kfDr;ka</a:t>
            </a:r>
            <a:endParaRPr lang="en-US" dirty="0" smtClean="0">
              <a:latin typeface="Kruti Dev 011" pitchFamily="2" charset="0"/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foRr fo/ks;d ds vfrfjDr dksbZ Hkh fo/ks;d fdlh Hkh lnu esa izLrkfor fd;k tk ldrk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vfoRrh; fo/ks;d dks vf/kdre 1 o”kZ ds fy, jksd ldrh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ykMZ lHkk foRrh; fo/ks;d ij lq&gt;ko ns ldrh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foRrh; fo/ks;d dks ,d ekg rd jksd ldrh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ykMZ lHkk ek= iqufoZpkj ,os iqujh{k.k dk lnu ek= jg x;k gSA&amp; jSEts E;ksj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II U.S.A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smtClean="0"/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la?kh; U;k;ikfydk</a:t>
            </a:r>
          </a:p>
          <a:p>
            <a:pPr lvl="1" eaLnBrk="1" hangingPunct="1"/>
            <a:r>
              <a:rPr lang="en-US" smtClean="0"/>
              <a:t>Federal Judiciary</a:t>
            </a:r>
          </a:p>
          <a:p>
            <a:pPr eaLnBrk="1" hangingPunct="1"/>
            <a:r>
              <a:rPr lang="en-US" smtClean="0"/>
              <a:t> </a:t>
            </a:r>
            <a:r>
              <a:rPr lang="en-US" smtClean="0">
                <a:latin typeface="Kruti Dev 011" panose="00000700000000000000" pitchFamily="2" charset="0"/>
              </a:rPr>
              <a:t>lafo/kku la’kks/ku dh fof/k;k</a:t>
            </a:r>
          </a:p>
          <a:p>
            <a:pPr lvl="1" eaLnBrk="1" hangingPunct="1"/>
            <a:r>
              <a:rPr lang="en-US" smtClean="0">
                <a:latin typeface="Kruti Dev 011" panose="00000700000000000000" pitchFamily="2" charset="0"/>
              </a:rPr>
              <a:t>a</a:t>
            </a:r>
            <a:r>
              <a:rPr lang="en-US" smtClean="0"/>
              <a:t>Method of Amendment of Constitution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nyh; O;oLFkk</a:t>
            </a:r>
          </a:p>
          <a:p>
            <a:pPr lvl="1" eaLnBrk="1" hangingPunct="1"/>
            <a:r>
              <a:rPr lang="en-US" smtClean="0"/>
              <a:t>Party System.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ykMZ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dk;Zikfydk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lEcU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kh</a:t>
            </a:r>
            <a:r>
              <a:rPr lang="en-US" dirty="0" smtClean="0">
                <a:latin typeface="Kruti Dev 011" pitchFamily="2" charset="0"/>
              </a:rPr>
              <a:t> ‘kfDr&amp;1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fczfV’k eaf=e.My ds 4 lnL; ykMZ lHkk ls fy;s tkrs gSaA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eaf=ea.My ds lnL;ksa ls iz’u iwN ldrs gSaA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‘kklu dh uhfr;ksa ,oa dk;ksZa ij [kqyk okn&amp;fookn ,oa vkykspuk dj ldrs gSaA	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ykMZ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dk;Zikfydk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lEcU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kh</a:t>
            </a:r>
            <a:r>
              <a:rPr lang="en-US" dirty="0" smtClean="0">
                <a:latin typeface="Kruti Dev 011" pitchFamily="2" charset="0"/>
              </a:rPr>
              <a:t> ‘kfDr&amp;2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lnL; fofHkUu foHkkxks ds fo’ks”kK ,oa n{k gksrs gSa ,oa muds ikl le;kHkko ugha gksrk gS ,oa vPNs ls dk;Z dj ldrs gSA</a:t>
            </a:r>
          </a:p>
          <a:p>
            <a:pPr eaLnBrk="1" hangingPunct="1"/>
            <a:endParaRPr lang="en-US" sz="36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vfo‘okl izLRkko ikl djds eaf=ea.My ds lnL;ksa dks gVk ugha ldrs gSaA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</a:t>
            </a:r>
            <a:r>
              <a:rPr lang="en-US" dirty="0" err="1" smtClean="0">
                <a:latin typeface="Kruti Dev 011" pitchFamily="2" charset="0"/>
              </a:rPr>
              <a:t>ykMZ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U;kf;d</a:t>
            </a:r>
            <a:r>
              <a:rPr lang="en-US" dirty="0" smtClean="0">
                <a:latin typeface="Kruti Dev 011" pitchFamily="2" charset="0"/>
              </a:rPr>
              <a:t> ‘</a:t>
            </a:r>
            <a:r>
              <a:rPr lang="en-US" dirty="0" err="1" smtClean="0">
                <a:latin typeface="Kruti Dev 011" pitchFamily="2" charset="0"/>
              </a:rPr>
              <a:t>kfDr;ka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laoS/kkfud lq/kkj dkuwu ]2005 ds i‘pkr ykMZ lHkk dh U;kf;d ‘kfDr;ks es dkQh ifjorZu vk x;k gSA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jSEts E;ksj us dgk gS fd ykMZ lHkk dsoy iqufoZpkj vkSj iqujh{k.k lnu ek= jg x;k gS vkSj bl dk;Z esa Hkh  og lEHkor% vf/kd leFkZ ugha gSA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</a:t>
            </a:r>
            <a:r>
              <a:rPr lang="en-US" dirty="0" err="1" smtClean="0">
                <a:latin typeface="Kruti Dev 011" pitchFamily="2" charset="0"/>
              </a:rPr>
              <a:t>ykMZ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vkykspuk</a:t>
            </a:r>
            <a:endParaRPr lang="en-US" dirty="0" smtClean="0">
              <a:latin typeface="Kruti Dev 011" pitchFamily="2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vyksdra=h; lHkk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/kuh oxZ ds izfrfuf/kRo okyh laLFkk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x.kiwfrZ dh nks”kiw.kZ izfdz;k 1200 esa 3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orZeku esa fo/kk;h ,oa dk;Zdkjh ‘kfDr dh fujFkZdrk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f}rh; lnu dh vuqi;ksfxrk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</a:t>
            </a:r>
            <a:r>
              <a:rPr lang="en-US" dirty="0" err="1" smtClean="0">
                <a:latin typeface="Kruti Dev 011" pitchFamily="2" charset="0"/>
              </a:rPr>
              <a:t>ykMZ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mi;ksfxrk</a:t>
            </a:r>
            <a:endParaRPr lang="en-US" dirty="0" smtClean="0">
              <a:latin typeface="Kruti Dev 011" pitchFamily="2" charset="0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yksdlnu dh LosPNkpkfjr ij jksd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yksdlnu }kjk ikfjr fo/ks;dksa ij iqufoZpkj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;ksX;rk dk Hk.Mkj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O;oLFkkiu dk;Z esa lgk;d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tuer dks izHkkfor djus dk l’kDr ek/;e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fczfV’k tkfr ds LoHkkokuqdwy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British Parliament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err="1" smtClean="0">
                <a:latin typeface="Kruti Dev 011" pitchFamily="2" charset="0"/>
              </a:rPr>
              <a:t>dkWeu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;k </a:t>
            </a:r>
            <a:r>
              <a:rPr lang="en-US" dirty="0" err="1" smtClean="0">
                <a:latin typeface="Kruti Dev 011" pitchFamily="2" charset="0"/>
              </a:rPr>
              <a:t>yksdlnu</a:t>
            </a:r>
            <a:endParaRPr lang="en-US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yksdlnu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lajpuk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laln dh izHkqlRrk yksdlnu esa gh fuokl djrh gSA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  								&amp;U;weSu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lnL; la[;k% 646 esa fczVsu&amp; 529] LdkVyS.M&amp; 59] osYl&amp; 40] mRrjh vk;jyS.M&amp; 18	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O;Ld erkf/kdkj 18 o”kZ ,oa izR;{k fuokZpu ls pquko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dk;Zdky 5 o”kZ dk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yksdlnu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lnL;ksa</a:t>
            </a:r>
            <a:r>
              <a:rPr lang="en-US" dirty="0" smtClean="0">
                <a:latin typeface="Kruti Dev 011" pitchFamily="2" charset="0"/>
              </a:rPr>
              <a:t> dh ;</a:t>
            </a:r>
            <a:r>
              <a:rPr lang="en-US" dirty="0" err="1" smtClean="0">
                <a:latin typeface="Kruti Dev 011" pitchFamily="2" charset="0"/>
              </a:rPr>
              <a:t>ksX;rk,a</a:t>
            </a:r>
            <a:r>
              <a:rPr lang="en-US" dirty="0" smtClean="0">
                <a:latin typeface="Kruti Dev 011" pitchFamily="2" charset="0"/>
              </a:rPr>
              <a:t/>
            </a:r>
            <a:br>
              <a:rPr lang="en-US" dirty="0" smtClean="0">
                <a:latin typeface="Kruti Dev 011" pitchFamily="2" charset="0"/>
              </a:rPr>
            </a:br>
            <a:r>
              <a:rPr lang="en-US" dirty="0" smtClean="0">
                <a:latin typeface="Kruti Dev 011" pitchFamily="2" charset="0"/>
              </a:rPr>
              <a:t>		</a:t>
            </a:r>
            <a:br>
              <a:rPr lang="en-US" dirty="0" smtClean="0">
                <a:latin typeface="Kruti Dev 011" pitchFamily="2" charset="0"/>
              </a:rPr>
            </a:br>
            <a:endParaRPr lang="en-US" dirty="0" smtClean="0">
              <a:latin typeface="Kruti Dev 011" pitchFamily="2" charset="0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fczfV’k ukxfjd gks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21 o”kZ dh vk;q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ernkrk lwph esa uke gks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dkeu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v/;{k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Lihdj ds in dk ,sfrgkfld egRo</a:t>
            </a:r>
          </a:p>
          <a:p>
            <a:pPr eaLnBrk="1" hangingPunct="1"/>
            <a:endParaRPr lang="en-US" sz="36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1396 ls Fkkel gaxjQksVZ izFke Lihdj</a:t>
            </a:r>
          </a:p>
          <a:p>
            <a:pPr eaLnBrk="1" hangingPunct="1"/>
            <a:endParaRPr lang="en-US" sz="36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vukSipkfjd lgefr ls Lihdj dk fuokZpu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3600" smtClean="0">
                <a:latin typeface="Kruti Dev 011" panose="00000700000000000000" pitchFamily="2" charset="0"/>
              </a:rPr>
              <a:t>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dkeu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v/;{k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vR;f/kd lEeku ,oa ‘kfDr dk izrhd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,l xkMZu ds vuqlkj] ^^ Lihdj dk in fo’o ds lokZf/kd lEekuizn] xkSjoiw.kZ] vkSj dfBu drZO;ksa okys inks esa ls ,d gSA**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,p ekjhlu dk dFku gS fd ^^Lihdj lnu dk lokZf/kd egRoiw.kZ lnL; gSA**	</a:t>
            </a:r>
            <a:r>
              <a:rPr lang="en-US" smtClean="0">
                <a:latin typeface="Kruti Dev 011" panose="00000700000000000000" pitchFamily="2" charset="0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 III </a:t>
            </a:r>
            <a:br>
              <a:rPr lang="en-US" dirty="0" smtClean="0"/>
            </a:br>
            <a:r>
              <a:rPr lang="en-US" dirty="0" smtClean="0"/>
              <a:t>Switzerland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izeq[k fo’ks”krk,a</a:t>
            </a:r>
          </a:p>
          <a:p>
            <a:pPr lvl="1" eaLnBrk="1" hangingPunct="1"/>
            <a:r>
              <a:rPr lang="en-US" smtClean="0"/>
              <a:t>Main Features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la?kh; dk;Zikfydk</a:t>
            </a:r>
          </a:p>
          <a:p>
            <a:pPr lvl="1" eaLnBrk="1" hangingPunct="1"/>
            <a:r>
              <a:rPr lang="en-US" smtClean="0"/>
              <a:t> Federal Executive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la?kh; O;oLFkkfidk</a:t>
            </a:r>
          </a:p>
          <a:p>
            <a:pPr lvl="1" eaLnBrk="1" hangingPunct="1"/>
            <a:r>
              <a:rPr lang="en-US" smtClean="0"/>
              <a:t> Federal Legislature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dkeu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v/;{k dh ‘</a:t>
            </a:r>
            <a:r>
              <a:rPr lang="en-US" dirty="0" err="1" smtClean="0">
                <a:latin typeface="Kruti Dev 011" pitchFamily="2" charset="0"/>
              </a:rPr>
              <a:t>kfDr;ka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dk;Z</a:t>
            </a:r>
            <a:r>
              <a:rPr lang="en-US" dirty="0" smtClean="0">
                <a:latin typeface="Kruti Dev 011" pitchFamily="2" charset="0"/>
              </a:rPr>
              <a:t> 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yksdlnu dk lHkkifrRo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okn&amp;fookn dk lapkyu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okn&amp;fookn dks lhfer djuk&amp; daxk: lekiu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lnu esa O;oLFkk ,oa vuq’kklu cuk;s j[kuk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fu;eks dh O;k[;k,a</a:t>
            </a:r>
            <a:r>
              <a:rPr lang="en-US" smtClean="0">
                <a:latin typeface="Kruti Dev 011" panose="00000700000000000000" pitchFamily="2" charset="0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dkeu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v/;{k dh ‘</a:t>
            </a:r>
            <a:r>
              <a:rPr lang="en-US" dirty="0" err="1" smtClean="0">
                <a:latin typeface="Kruti Dev 011" pitchFamily="2" charset="0"/>
              </a:rPr>
              <a:t>kfDr;ka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dk;Z</a:t>
            </a:r>
            <a:r>
              <a:rPr lang="en-US" dirty="0" smtClean="0">
                <a:latin typeface="Kruti Dev 011" pitchFamily="2" charset="0"/>
              </a:rPr>
              <a:t> 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foRr fo/ks;d dks izekf.kr djuk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fu.kkZ;d er nsus dk vf/kdkj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lfefr;ksa ds lEcU/k esa ‘kfDr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lnu ds fo’ks”kkf/kdkjks dh j{kk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lnu dk eq[; izoDrk	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dkeu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lHkk</a:t>
            </a:r>
            <a:r>
              <a:rPr lang="en-US" dirty="0" smtClean="0">
                <a:latin typeface="Kruti Dev 011" pitchFamily="2" charset="0"/>
              </a:rPr>
              <a:t> v/;{k dh ‘</a:t>
            </a:r>
            <a:r>
              <a:rPr lang="en-US" dirty="0" err="1" smtClean="0">
                <a:latin typeface="Kruti Dev 011" pitchFamily="2" charset="0"/>
              </a:rPr>
              <a:t>kfDr;ka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dk;Z</a:t>
            </a:r>
            <a:r>
              <a:rPr lang="en-US" dirty="0" smtClean="0">
                <a:latin typeface="Kruti Dev 011" pitchFamily="2" charset="0"/>
              </a:rPr>
              <a:t> 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</a:t>
            </a:r>
            <a:r>
              <a:rPr lang="en-US" sz="3600" smtClean="0">
                <a:latin typeface="Kruti Dev 011" panose="00000700000000000000" pitchFamily="2" charset="0"/>
              </a:rPr>
              <a:t> tSfuaXl us dgk gS fd v/;{k ds lEeku ,oa vknj dks mldh ‘kfDr ,oa dk;ksZ dks fxukdj izdV djuk lEHko ugha gSA</a:t>
            </a:r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yksdlnu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lajpuk</a:t>
            </a:r>
            <a:r>
              <a:rPr lang="en-US" dirty="0" smtClean="0">
                <a:latin typeface="Kruti Dev 011" pitchFamily="2" charset="0"/>
              </a:rPr>
              <a:t>] ‘</a:t>
            </a:r>
            <a:r>
              <a:rPr lang="en-US" dirty="0" err="1" smtClean="0">
                <a:latin typeface="Kruti Dev 011" pitchFamily="2" charset="0"/>
              </a:rPr>
              <a:t>kfDr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dk;Z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laln dh izHkqlRrk dk vfHkizk; gS] ^^ yksdlnu dh izHkqlRrk**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fo/kk;h ‘kfDr;ka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foRrh; ‘kfDr;ka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dk;Zikfydk ‘kfDr;ka	</a:t>
            </a:r>
            <a:r>
              <a:rPr lang="en-US" smtClean="0">
                <a:latin typeface="Kruti Dev 011" panose="00000700000000000000" pitchFamily="2" charset="0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sz="4900" dirty="0" err="1" smtClean="0">
                <a:latin typeface="Kruti Dev 011" pitchFamily="2" charset="0"/>
              </a:rPr>
              <a:t>yksdlnu</a:t>
            </a:r>
            <a:r>
              <a:rPr lang="en-US" sz="4900" dirty="0" smtClean="0">
                <a:latin typeface="Kruti Dev 011" pitchFamily="2" charset="0"/>
              </a:rPr>
              <a:t> dh </a:t>
            </a:r>
            <a:r>
              <a:rPr lang="en-US" sz="4900" dirty="0" err="1" smtClean="0">
                <a:latin typeface="Kruti Dev 011" pitchFamily="2" charset="0"/>
              </a:rPr>
              <a:t>fo</a:t>
            </a:r>
            <a:r>
              <a:rPr lang="en-US" sz="4900" dirty="0" smtClean="0">
                <a:latin typeface="Kruti Dev 011" pitchFamily="2" charset="0"/>
              </a:rPr>
              <a:t>/</a:t>
            </a:r>
            <a:r>
              <a:rPr lang="en-US" sz="4900" dirty="0" err="1" smtClean="0">
                <a:latin typeface="Kruti Dev 011" pitchFamily="2" charset="0"/>
              </a:rPr>
              <a:t>kk;h</a:t>
            </a:r>
            <a:r>
              <a:rPr lang="en-US" sz="4900" dirty="0" smtClean="0">
                <a:latin typeface="Kruti Dev 011" pitchFamily="2" charset="0"/>
              </a:rPr>
              <a:t> ‘</a:t>
            </a:r>
            <a:r>
              <a:rPr lang="en-US" sz="4900" dirty="0" err="1" smtClean="0">
                <a:latin typeface="Kruti Dev 011" pitchFamily="2" charset="0"/>
              </a:rPr>
              <a:t>kfDr;ka</a:t>
            </a:r>
            <a:r>
              <a:rPr lang="en-US" sz="4900" dirty="0" smtClean="0">
                <a:latin typeface="Kruti Dev 011" pitchFamily="2" charset="0"/>
              </a:rPr>
              <a:t/>
            </a:r>
            <a:br>
              <a:rPr lang="en-US" sz="4900" dirty="0" smtClean="0"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vfUre ‘kfDr yksdlnu ds ikl gSA 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ykMZ lHkk fdlh fo/ks;d dks ek= 1 o”kZ rd jksd ldrh gSA</a:t>
            </a: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nwljs okpu ls nwljh ckj fo/ks;d ds rhljs okpu rd ,d o”kZ dh vof/k O;rhr gks x;h gksA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sz="4900" dirty="0" err="1" smtClean="0">
                <a:latin typeface="Kruti Dev 011" pitchFamily="2" charset="0"/>
              </a:rPr>
              <a:t>yksdlnu</a:t>
            </a:r>
            <a:r>
              <a:rPr lang="en-US" sz="4900" dirty="0" smtClean="0">
                <a:latin typeface="Kruti Dev 011" pitchFamily="2" charset="0"/>
              </a:rPr>
              <a:t> dh </a:t>
            </a:r>
            <a:r>
              <a:rPr lang="en-US" sz="4900" dirty="0" err="1" smtClean="0">
                <a:latin typeface="Kruti Dev 011" pitchFamily="2" charset="0"/>
              </a:rPr>
              <a:t>foRrh</a:t>
            </a:r>
            <a:r>
              <a:rPr lang="en-US" sz="4900" dirty="0" smtClean="0">
                <a:latin typeface="Kruti Dev 011" pitchFamily="2" charset="0"/>
              </a:rPr>
              <a:t>; ‘kfDr;ka&amp;1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foRr fo/ks;d &amp; ftls ykslnu dk v/;{k izzekf.kr djs og foRrh; fo/ks;d gSA</a:t>
            </a:r>
          </a:p>
          <a:p>
            <a:pPr eaLnBrk="1" hangingPunct="1"/>
            <a:endParaRPr lang="en-US" sz="36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foRr fo/ks;d yksdlnu esa gh izLrkfor fd;k tk ldrk gSA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3600" smtClean="0">
                <a:latin typeface="Kruti Dev 011" panose="00000700000000000000" pitchFamily="2" charset="0"/>
              </a:rPr>
              <a:t>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yksdlnu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dk;Zikfydk</a:t>
            </a:r>
            <a:r>
              <a:rPr lang="en-US" dirty="0" smtClean="0">
                <a:latin typeface="Kruti Dev 011" pitchFamily="2" charset="0"/>
              </a:rPr>
              <a:t> ‘kfDr;ka&amp;1 </a:t>
            </a:r>
            <a:br>
              <a:rPr lang="en-US" dirty="0" smtClean="0">
                <a:latin typeface="Kruti Dev 011" pitchFamily="2" charset="0"/>
              </a:rPr>
            </a:br>
            <a:endParaRPr lang="en-US" dirty="0" smtClean="0">
              <a:latin typeface="Kruti Dev 011" pitchFamily="2" charset="0"/>
            </a:endParaRP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dk;Zikfydk ij lEiw.kZ fu;a=.k yksdlnu dk gh gSA</a:t>
            </a:r>
          </a:p>
          <a:p>
            <a:pPr eaLnBrk="1" hangingPunct="1"/>
            <a:endParaRPr lang="en-US" sz="36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nksuks lnuks ds lnL; eaf=;ksa ls iz’u rFkk iwjd iwN ldrs gSaA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sz="4900" dirty="0" err="1" smtClean="0">
                <a:latin typeface="Kruti Dev 011" pitchFamily="2" charset="0"/>
              </a:rPr>
              <a:t>yksdlnu</a:t>
            </a:r>
            <a:r>
              <a:rPr lang="en-US" sz="4900" dirty="0" smtClean="0">
                <a:latin typeface="Kruti Dev 011" pitchFamily="2" charset="0"/>
              </a:rPr>
              <a:t> dh </a:t>
            </a:r>
            <a:r>
              <a:rPr lang="en-US" sz="4900" dirty="0" err="1" smtClean="0">
                <a:latin typeface="Kruti Dev 011" pitchFamily="2" charset="0"/>
              </a:rPr>
              <a:t>dk;Zikfydk</a:t>
            </a:r>
            <a:r>
              <a:rPr lang="en-US" sz="4900" dirty="0" smtClean="0">
                <a:latin typeface="Kruti Dev 011" pitchFamily="2" charset="0"/>
              </a:rPr>
              <a:t> ‘kfDr;ka&amp;2 </a:t>
            </a:r>
            <a:br>
              <a:rPr lang="en-US" sz="4900" dirty="0" smtClean="0">
                <a:latin typeface="Kruti Dev 011" pitchFamily="2" charset="0"/>
              </a:rPr>
            </a:br>
            <a:endParaRPr lang="en-US" dirty="0" smtClean="0">
              <a:latin typeface="Kruti Dev 011" pitchFamily="2" charset="0"/>
            </a:endParaRP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dk;Zikfydk ds fo:) dkejksdks izLrko ,oa fuUnk izLrko ikfjr dj ldrs gSaA</a:t>
            </a:r>
          </a:p>
          <a:p>
            <a:pPr eaLnBrk="1" hangingPunct="1"/>
            <a:endParaRPr lang="en-US" sz="36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Ekk= ykMZ lnu gh vfo‘okl izLrko ikfjr dj eaf=e.My dks gVk ldrs gSaA </a:t>
            </a:r>
            <a:r>
              <a:rPr lang="en-US" smtClean="0">
                <a:latin typeface="Kruti Dev 011" panose="00000700000000000000" pitchFamily="2" charset="0"/>
              </a:rPr>
              <a:t>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yksdlnu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foRrh</a:t>
            </a:r>
            <a:r>
              <a:rPr lang="en-US" dirty="0" smtClean="0">
                <a:latin typeface="Kruti Dev 011" pitchFamily="2" charset="0"/>
              </a:rPr>
              <a:t>; ‘kfDr;ka&amp;2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yksdlnu esa izLrkfor fd;s tkus ds i‘pkr~ ykMZ lHkk ,d ekg rd fopkj dj ldrh gSA</a:t>
            </a:r>
          </a:p>
          <a:p>
            <a:pPr eaLnBrk="1" hangingPunct="1"/>
            <a:endParaRPr lang="en-US" sz="36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rr~i‘pkr fo/ks;d mlh :i esa ikfjr ekuk tk;sxk ftl :i esa yksdlnu ls ikfjr gqvk gksA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sz="4900" dirty="0" err="1" smtClean="0">
                <a:latin typeface="Kruti Dev 011" pitchFamily="2" charset="0"/>
              </a:rPr>
              <a:t>yksdlnu</a:t>
            </a:r>
            <a:r>
              <a:rPr lang="en-US" sz="4900" dirty="0" smtClean="0">
                <a:latin typeface="Kruti Dev 011" pitchFamily="2" charset="0"/>
              </a:rPr>
              <a:t> dh </a:t>
            </a:r>
            <a:r>
              <a:rPr lang="en-US" sz="4900" dirty="0" err="1" smtClean="0">
                <a:latin typeface="Kruti Dev 011" pitchFamily="2" charset="0"/>
              </a:rPr>
              <a:t>fLFkfr</a:t>
            </a:r>
            <a:r>
              <a:rPr lang="en-US" sz="4900" dirty="0" smtClean="0">
                <a:latin typeface="Kruti Dev 011" pitchFamily="2" charset="0"/>
              </a:rPr>
              <a:t> </a:t>
            </a:r>
            <a:r>
              <a:rPr lang="en-US" sz="4900" dirty="0" err="1" smtClean="0">
                <a:latin typeface="Kruti Dev 011" pitchFamily="2" charset="0"/>
              </a:rPr>
              <a:t>dk</a:t>
            </a:r>
            <a:r>
              <a:rPr lang="en-US" sz="4900" dirty="0" smtClean="0">
                <a:latin typeface="Kruti Dev 011" pitchFamily="2" charset="0"/>
              </a:rPr>
              <a:t> </a:t>
            </a:r>
            <a:r>
              <a:rPr lang="en-US" sz="4900" dirty="0" err="1" smtClean="0">
                <a:latin typeface="Kruti Dev 011" pitchFamily="2" charset="0"/>
              </a:rPr>
              <a:t>okLrfod</a:t>
            </a:r>
            <a:r>
              <a:rPr lang="en-US" sz="4900" dirty="0" smtClean="0">
                <a:latin typeface="Kruti Dev 011" pitchFamily="2" charset="0"/>
              </a:rPr>
              <a:t> </a:t>
            </a:r>
            <a:r>
              <a:rPr lang="en-US" sz="4900" dirty="0" err="1" smtClean="0">
                <a:latin typeface="Kruti Dev 011" pitchFamily="2" charset="0"/>
              </a:rPr>
              <a:t>ewY;kadu</a:t>
            </a:r>
            <a:r>
              <a:rPr lang="en-US" sz="4900" dirty="0" smtClean="0">
                <a:latin typeface="Kruti Dev 011" pitchFamily="2" charset="0"/>
              </a:rPr>
              <a:t/>
            </a:r>
            <a:br>
              <a:rPr lang="en-US" sz="4900" dirty="0" smtClean="0"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O;oLFkkiu] foRr vkSj iz’kklfud uhfr ds fuekZ.k esa vfUre fLFkfr yksdlnu dh ugha dsfcusV dh gSA</a:t>
            </a:r>
          </a:p>
          <a:p>
            <a:pPr eaLnBrk="1" hangingPunct="1"/>
            <a:endParaRPr lang="en-US" sz="36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yksdlnu dsfcusV dks fu;af=r ugha dj ldrk gSA</a:t>
            </a:r>
            <a:r>
              <a:rPr lang="en-US" smtClean="0">
                <a:latin typeface="Kruti Dev 011" panose="00000700000000000000" pitchFamily="2" charset="0"/>
              </a:rPr>
              <a:t>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 III </a:t>
            </a:r>
            <a:br>
              <a:rPr lang="en-US" dirty="0" smtClean="0"/>
            </a:br>
            <a:r>
              <a:rPr lang="en-US" dirty="0" smtClean="0"/>
              <a:t>Switzerland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smtClean="0"/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U;kf;d O;oLFkk </a:t>
            </a:r>
          </a:p>
          <a:p>
            <a:pPr lvl="1" eaLnBrk="1" hangingPunct="1"/>
            <a:r>
              <a:rPr lang="en-US" smtClean="0"/>
              <a:t>Judicial System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izR;{k yksdra= ds midj.k</a:t>
            </a:r>
          </a:p>
          <a:p>
            <a:pPr lvl="1" eaLnBrk="1" hangingPunct="1"/>
            <a:r>
              <a:rPr lang="en-US" smtClean="0"/>
              <a:t> Devices of Direct Democracy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lafo/kku la’kks/ku dh fof/k;ka </a:t>
            </a:r>
          </a:p>
          <a:p>
            <a:pPr lvl="1" eaLnBrk="1" hangingPunct="1"/>
            <a:r>
              <a:rPr lang="en-US" smtClean="0"/>
              <a:t>Method of Amendment in the Constitution.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sz="4900" dirty="0" err="1" smtClean="0">
                <a:latin typeface="Kruti Dev 011" pitchFamily="2" charset="0"/>
              </a:rPr>
              <a:t>yksdlnu</a:t>
            </a:r>
            <a:r>
              <a:rPr lang="en-US" sz="4900" dirty="0" smtClean="0">
                <a:latin typeface="Kruti Dev 011" pitchFamily="2" charset="0"/>
              </a:rPr>
              <a:t> dh </a:t>
            </a:r>
            <a:r>
              <a:rPr lang="en-US" sz="4900" dirty="0" err="1" smtClean="0">
                <a:latin typeface="Kruti Dev 011" pitchFamily="2" charset="0"/>
              </a:rPr>
              <a:t>Hkwfedk</a:t>
            </a:r>
            <a:r>
              <a:rPr lang="en-US" sz="4900" dirty="0" smtClean="0">
                <a:latin typeface="Kruti Dev 011" pitchFamily="2" charset="0"/>
              </a:rPr>
              <a:t> </a:t>
            </a:r>
            <a:br>
              <a:rPr lang="en-US" sz="4900" dirty="0" smtClean="0"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iz‘u iwNdj] fuUnk izLrko ls] vkykspuk izLrkoks ls yksdlnu ljdkj ,oa yksdlsodks ij izHkkoh fu;a=.k j[krk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yksdlnu ds fopkj&amp;fofue; turk ds jktuhfrd f’k{k.k ds lk/ku gSaA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jktuhfrKksa dh izf’k{k.k LFkyh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lfefr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iz.kkyh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fo/ks;dks ij foLr`r fopkj foe’kZ vkSj iw.kZ okn&amp;fookn ds fy, lfefr;ksa dk iz;ksx fd;k tkrk gSA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lfefr ek= viuh flQkfj’kks ds lkFk fo/ks;d dks lnu esa okil Hkstrh gSA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lfefr;ksa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izdkj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futh fo/ks;d lfefr</a:t>
            </a:r>
          </a:p>
          <a:p>
            <a:pPr eaLnBrk="1" hangingPunct="1"/>
            <a:endParaRPr lang="en-US" sz="36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la;qDr lfefr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lfefr;ksa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izdkj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lEiw.kZ lnu dh lfefr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&amp; lk/ku lfefr] foRr fo/ks;d ds vk; 		  Hkkx ij fopkj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&amp; iwfrZ lfefr foRr fo/ks;d ds O;; 		  	  Hkkx ij fopkj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LFkk;h lfefr;ka] 5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izoj lfefr] fo’ks”kKrk okys fo”k;ks ij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p;u lfefr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fo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ks;dks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izdkj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lkoZtfud fo/ks;d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&amp; leLr turk ds fgrks dks izHkkfor djus 		  okyk fo/ks;d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vlkoZtfud fo/ks;d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&amp; fdlh fo’ks”k Lfkku] laLFkk ;k O;fDr ls  		  lEcU/k j[kus okyk fo/ks;d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lkoZtfud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ks;d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izdkj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ljdkjh fo/ks;d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&amp;ea=ea.My ds lnL;ksa }kjk ljdkj ds 		 uke ls izLrqr fo/ks;d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futh lnL; fo/ks;d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&amp; eaf=;ksa ds vfrfjDr lnu ds fdlh vU; 		  lkekU;</a:t>
            </a:r>
            <a:r>
              <a:rPr lang="en-US" sz="1400" smtClean="0">
                <a:latin typeface="Kruti Dev 011" panose="00000700000000000000" pitchFamily="2" charset="0"/>
              </a:rPr>
              <a:t> </a:t>
            </a:r>
            <a:r>
              <a:rPr lang="en-US" smtClean="0">
                <a:latin typeface="Kruti Dev 011" panose="00000700000000000000" pitchFamily="2" charset="0"/>
              </a:rPr>
              <a:t>lnL;</a:t>
            </a:r>
            <a:r>
              <a:rPr lang="en-US" sz="1400" smtClean="0">
                <a:latin typeface="Kruti Dev 011" panose="00000700000000000000" pitchFamily="2" charset="0"/>
              </a:rPr>
              <a:t> </a:t>
            </a:r>
            <a:r>
              <a:rPr lang="en-US" smtClean="0">
                <a:latin typeface="Kruti Dev 011" panose="00000700000000000000" pitchFamily="2" charset="0"/>
              </a:rPr>
              <a:t>}kjk</a:t>
            </a:r>
            <a:r>
              <a:rPr lang="en-US" sz="1800" smtClean="0">
                <a:latin typeface="Kruti Dev 011" panose="00000700000000000000" pitchFamily="2" charset="0"/>
              </a:rPr>
              <a:t> </a:t>
            </a:r>
            <a:r>
              <a:rPr lang="en-US" smtClean="0">
                <a:latin typeface="Kruti Dev 011" panose="00000700000000000000" pitchFamily="2" charset="0"/>
              </a:rPr>
              <a:t>izLrqr</a:t>
            </a:r>
            <a:r>
              <a:rPr lang="en-US" sz="1600" smtClean="0">
                <a:latin typeface="Kruti Dev 011" panose="00000700000000000000" pitchFamily="2" charset="0"/>
              </a:rPr>
              <a:t> </a:t>
            </a:r>
            <a:r>
              <a:rPr lang="en-US" smtClean="0">
                <a:latin typeface="Kruti Dev 011" panose="00000700000000000000" pitchFamily="2" charset="0"/>
              </a:rPr>
              <a:t>fd;k</a:t>
            </a:r>
            <a:r>
              <a:rPr lang="en-US" sz="1600" smtClean="0">
                <a:latin typeface="Kruti Dev 011" panose="00000700000000000000" pitchFamily="2" charset="0"/>
              </a:rPr>
              <a:t> </a:t>
            </a:r>
            <a:r>
              <a:rPr lang="en-US" smtClean="0">
                <a:latin typeface="Kruti Dev 011" panose="00000700000000000000" pitchFamily="2" charset="0"/>
              </a:rPr>
              <a:t>tkrk</a:t>
            </a:r>
            <a:r>
              <a:rPr lang="en-US" sz="1400" smtClean="0">
                <a:latin typeface="Kruti Dev 011" panose="00000700000000000000" pitchFamily="2" charset="0"/>
              </a:rPr>
              <a:t> </a:t>
            </a:r>
            <a:r>
              <a:rPr lang="en-US" smtClean="0">
                <a:latin typeface="Kruti Dev 011" panose="00000700000000000000" pitchFamily="2" charset="0"/>
              </a:rPr>
              <a:t>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&amp;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lekiu</a:t>
            </a:r>
            <a:r>
              <a:rPr lang="en-US" dirty="0" smtClean="0">
                <a:latin typeface="Kruti Dev 011" pitchFamily="2" charset="0"/>
              </a:rPr>
              <a:t> </a:t>
            </a:r>
            <a:br>
              <a:rPr lang="en-US" dirty="0" smtClean="0"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okn&amp;fookn ds lekiu ds fy, viuk;h tkus okyh izfdz;k dks lekiu dgrs gSa] tks rhu izdkj dh gksrh gS&amp;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&amp; lk/kkj.k lekiu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&amp; fxyksVhu ;k foHkkxh; lekiu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&amp; daxk: lekiu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282575"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indent="-282575" eaLnBrk="1" hangingPunct="1">
              <a:buFont typeface="Arial" charset="0"/>
              <a:buNone/>
              <a:defRPr/>
            </a:pPr>
            <a:r>
              <a:rPr lang="en-US" sz="2800" dirty="0" err="1" smtClean="0">
                <a:latin typeface="Kruti Dev 011" pitchFamily="2" charset="0"/>
              </a:rPr>
              <a:t>eaf</a:t>
            </a:r>
            <a:r>
              <a:rPr lang="en-US" sz="2800" dirty="0" smtClean="0">
                <a:latin typeface="Kruti Dev 011" pitchFamily="2" charset="0"/>
              </a:rPr>
              <a:t>=</a:t>
            </a:r>
            <a:r>
              <a:rPr lang="en-US" sz="2800" dirty="0" err="1" smtClean="0">
                <a:latin typeface="Kruti Dev 011" pitchFamily="2" charset="0"/>
              </a:rPr>
              <a:t>e.Myh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iz.kkyh</a:t>
            </a:r>
            <a:endParaRPr lang="en-US" sz="2800" dirty="0" smtClean="0">
              <a:latin typeface="Kruti Dev 011" pitchFamily="2" charset="0"/>
            </a:endParaRPr>
          </a:p>
          <a:p>
            <a:pPr lvl="1" indent="-282575" eaLnBrk="1" hangingPunct="1">
              <a:buFont typeface="Arial" charset="0"/>
              <a:buNone/>
              <a:defRPr/>
            </a:pPr>
            <a:r>
              <a:rPr lang="en-US" sz="2400" dirty="0" smtClean="0"/>
              <a:t>Cabinet 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dsfcusV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iz.kkyh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Mk;lh ds ‘kCnksa esa ;|fi ‘kklu dk izR;sd dk;Z lezkV ds uke ij fd;k tkrk gS] ijUrq baXyS.M dh okLrfod dk;Zikfydk ‘kfDr dsfcusV es fufgr gSA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dsfcusV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vfHkizk</a:t>
            </a:r>
            <a:r>
              <a:rPr lang="en-US" dirty="0" smtClean="0">
                <a:latin typeface="Kruti Dev 011" pitchFamily="2" charset="0"/>
              </a:rPr>
              <a:t>;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eaf=e.My jkteqdqV ds uke ij iz/kkuea=h }kjk fu;qDr fd;s gq, jktdh; ijke’kZnkrkvks dh lfefr dks dgk tk ldrk gS] ftUgsa yksdlnu ds cgqer dk leFkZu izkIr gksA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				&amp; equjks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IV </a:t>
            </a:r>
            <a:br>
              <a:rPr lang="en-US" dirty="0" smtClean="0"/>
            </a:br>
            <a:r>
              <a:rPr lang="en-US" dirty="0" smtClean="0"/>
              <a:t>(China 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lkekftd vkSj vkfFkZd O;oLFkk </a:t>
            </a:r>
          </a:p>
          <a:p>
            <a:pPr lvl="1" eaLnBrk="1" hangingPunct="1"/>
            <a:r>
              <a:rPr lang="en-US" smtClean="0"/>
              <a:t>Social and Economic System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,sfrgkfld i`”BHkwfe ,oa fo’ks”krk,a </a:t>
            </a:r>
          </a:p>
          <a:p>
            <a:pPr lvl="1" eaLnBrk="1" hangingPunct="1"/>
            <a:r>
              <a:rPr lang="en-US" smtClean="0"/>
              <a:t>Historical background and features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dsUnzh; dk;Zikfydk ,oa izeq[k fo’ks”krk,a</a:t>
            </a:r>
          </a:p>
          <a:p>
            <a:pPr lvl="1" eaLnBrk="1" hangingPunct="1"/>
            <a:r>
              <a:rPr lang="en-US" smtClean="0"/>
              <a:t> Central Executive – President and State Council</a:t>
            </a:r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sz="4900" dirty="0" err="1" smtClean="0">
                <a:latin typeface="Kruti Dev 011" pitchFamily="2" charset="0"/>
              </a:rPr>
              <a:t>eaf</a:t>
            </a:r>
            <a:r>
              <a:rPr lang="en-US" sz="4900" dirty="0" smtClean="0">
                <a:latin typeface="Kruti Dev 011" pitchFamily="2" charset="0"/>
              </a:rPr>
              <a:t>=</a:t>
            </a:r>
            <a:r>
              <a:rPr lang="en-US" sz="4900" dirty="0" err="1" smtClean="0">
                <a:latin typeface="Kruti Dev 011" pitchFamily="2" charset="0"/>
              </a:rPr>
              <a:t>e.My</a:t>
            </a:r>
            <a:r>
              <a:rPr lang="en-US" sz="4900" dirty="0" smtClean="0">
                <a:latin typeface="Kruti Dev 011" pitchFamily="2" charset="0"/>
              </a:rPr>
              <a:t/>
            </a:r>
            <a:br>
              <a:rPr lang="en-US" sz="4900" dirty="0" smtClean="0">
                <a:latin typeface="Kruti Dev 011" pitchFamily="2" charset="0"/>
              </a:rPr>
            </a:br>
            <a:r>
              <a:rPr lang="en-US" sz="4900" dirty="0" smtClean="0">
                <a:latin typeface="Kruti Dev 011" pitchFamily="2" charset="0"/>
              </a:rPr>
              <a:t>			</a:t>
            </a:r>
            <a:br>
              <a:rPr lang="en-US" sz="4900" dirty="0" smtClean="0"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oS/kkfud :i ls eaf=e.My lezkV dh ijke’kZnk=h lfefr gS fdUrq okLrfod fLFkfr ;g gS fd lezkV dh lHkh ‘kfDr;ksa dk iz;ksx dsfcusV }kjk fd;k tkrk gSA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jktra= ds yksdra=hdj.k dh izfdz;k esa jktk ds in dh ‘kfDr;ka T;ksa T;ksa de gksrh x;ha] eaf=e.My dh ‘kfDr;ka oSls oSls c&lt;+rh x;haA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eaf</a:t>
            </a:r>
            <a:r>
              <a:rPr lang="en-US" dirty="0" smtClean="0">
                <a:latin typeface="Kruti Dev 011" pitchFamily="2" charset="0"/>
              </a:rPr>
              <a:t>=</a:t>
            </a:r>
            <a:r>
              <a:rPr lang="en-US" dirty="0" err="1" smtClean="0">
                <a:latin typeface="Kruti Dev 011" pitchFamily="2" charset="0"/>
              </a:rPr>
              <a:t>e.My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dk;Z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‘</a:t>
            </a:r>
            <a:r>
              <a:rPr lang="en-US" dirty="0" err="1" smtClean="0">
                <a:latin typeface="Kruti Dev 011" pitchFamily="2" charset="0"/>
              </a:rPr>
              <a:t>kfDr;ka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dk;Zikfydk lEcU/kh dk;Z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O;oLFkkiu lEcU/kh dk;Z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foRrh; dk;Z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vU; dk;Z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jk“Vªh; uhfr fu/kkZj.k lEcU/kh dk;Z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eaf</a:t>
            </a:r>
            <a:r>
              <a:rPr lang="en-US" dirty="0" smtClean="0">
                <a:latin typeface="Kruti Dev 011" pitchFamily="2" charset="0"/>
              </a:rPr>
              <a:t>=</a:t>
            </a:r>
            <a:r>
              <a:rPr lang="en-US" dirty="0" err="1" smtClean="0">
                <a:latin typeface="Kruti Dev 011" pitchFamily="2" charset="0"/>
              </a:rPr>
              <a:t>e.My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dk;Zikfydk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lEcU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dk;Z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uhfr fu/kkZj.k lEcU/kh dk;Z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okLrfod dk;Zikfydk ds :i esa eaf=e.My jk”Vªh; uhfr dh :ijs[kk ifjHkkf”kr djrk gS vkSj ;g fuf’pr djrk gS fd ns’k vkSj fons’k esa mRiUu izR;sd lkef;d leL;k dks fdl izdkj gy fd;k tk;sxkA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>
                <a:latin typeface="Kruti Dev 011" panose="00000700000000000000" pitchFamily="2" charset="0"/>
              </a:rPr>
              <a:t>							&amp; jSEts E;ksj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eaf</a:t>
            </a:r>
            <a:r>
              <a:rPr lang="en-US" dirty="0" smtClean="0">
                <a:latin typeface="Kruti Dev 011" pitchFamily="2" charset="0"/>
              </a:rPr>
              <a:t>=</a:t>
            </a:r>
            <a:r>
              <a:rPr lang="en-US" dirty="0" err="1" smtClean="0">
                <a:latin typeface="Kruti Dev 011" pitchFamily="2" charset="0"/>
              </a:rPr>
              <a:t>e.My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dk;Zikfydk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lEcU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dk;Z</a:t>
            </a:r>
            <a:r>
              <a:rPr lang="en-US" dirty="0" smtClean="0">
                <a:latin typeface="Kruti Dev 011" pitchFamily="2" charset="0"/>
              </a:rPr>
              <a:t/>
            </a:r>
            <a:br>
              <a:rPr lang="en-US" dirty="0" smtClean="0"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dk;Zikfydk ij loksZPp fu;a=.k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jktuhfrd Lrj ds izeq[k inkf/kdkfj;ksa dk p;u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iz‘kklu ds fofHkUu foHkkxksa dk leUo;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eaf</a:t>
            </a:r>
            <a:r>
              <a:rPr lang="en-US" dirty="0" smtClean="0">
                <a:latin typeface="Kruti Dev 011" pitchFamily="2" charset="0"/>
              </a:rPr>
              <a:t>=</a:t>
            </a:r>
            <a:r>
              <a:rPr lang="en-US" dirty="0" err="1" smtClean="0">
                <a:latin typeface="Kruti Dev 011" pitchFamily="2" charset="0"/>
              </a:rPr>
              <a:t>e.My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O;oLFkkiu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lEcU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dk;Z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eaf=e.My ds dk;ksZa dh O;kidrk ds dkj.k bls ^y?kq fo/kkf;dk* dgk gSA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laln ds vf/kos’ku dks cqykus ,oa LFkfxr djus dk dk;Z lezkV eaf=e.My ds }kjk djrk gSA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latin typeface="Kruti Dev 011" pitchFamily="2" charset="0"/>
              </a:rPr>
              <a:t/>
            </a:r>
            <a:br>
              <a:rPr lang="en-US" dirty="0" smtClean="0"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eaf</a:t>
            </a:r>
            <a:r>
              <a:rPr lang="en-US" dirty="0" smtClean="0">
                <a:latin typeface="Kruti Dev 011" pitchFamily="2" charset="0"/>
              </a:rPr>
              <a:t>=</a:t>
            </a:r>
            <a:r>
              <a:rPr lang="en-US" dirty="0" err="1" smtClean="0">
                <a:latin typeface="Kruti Dev 011" pitchFamily="2" charset="0"/>
              </a:rPr>
              <a:t>e.My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foRrh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dk;Z</a:t>
            </a:r>
            <a:r>
              <a:rPr lang="en-US" dirty="0" smtClean="0">
                <a:latin typeface="Kruti Dev 011" pitchFamily="2" charset="0"/>
              </a:rPr>
              <a:t/>
            </a:r>
            <a:br>
              <a:rPr lang="en-US" dirty="0" smtClean="0"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ctV foRrea=h viuh ns[kjs[k esa rS;kj djrk gS] fdURkq ctV ds ewy izLrko vkSj vk/kkj eaf=e.My ds }kjk gh fuf’pr fd;s tkrs gSaA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foRrh; {ks= esa fczfV’k eaf=e.My vejhdh jk”Vªifr ls T;knk ‘kfDr’kkyh gS D;ksafd og foRrh; {ks= esa vejhdh dkaxzsl dh n;k ij fuHkZj djrk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latin typeface="Kruti Dev 011" pitchFamily="2" charset="0"/>
              </a:rPr>
              <a:t/>
            </a:r>
            <a:br>
              <a:rPr lang="en-US" dirty="0" smtClean="0">
                <a:latin typeface="Kruti Dev 011" pitchFamily="2" charset="0"/>
              </a:rPr>
            </a:br>
            <a:r>
              <a:rPr lang="en-US" dirty="0" err="1" smtClean="0">
                <a:latin typeface="Kruti Dev 011" pitchFamily="2" charset="0"/>
              </a:rPr>
              <a:t>eaf</a:t>
            </a:r>
            <a:r>
              <a:rPr lang="en-US" dirty="0" smtClean="0">
                <a:latin typeface="Kruti Dev 011" pitchFamily="2" charset="0"/>
              </a:rPr>
              <a:t>=</a:t>
            </a:r>
            <a:r>
              <a:rPr lang="en-US" dirty="0" err="1" smtClean="0">
                <a:latin typeface="Kruti Dev 011" pitchFamily="2" charset="0"/>
              </a:rPr>
              <a:t>e.My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vU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dk;Z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‘</a:t>
            </a:r>
            <a:r>
              <a:rPr lang="en-US" dirty="0" err="1" smtClean="0">
                <a:latin typeface="Kruti Dev 011" pitchFamily="2" charset="0"/>
              </a:rPr>
              <a:t>kfDr;ka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  <a:t>		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Kruti Dev 011" pitchFamily="2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latin typeface="Kruti Dev 011" pitchFamily="2" charset="0"/>
            </a:endParaRP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jktk }kjk {kek dk vf/kdkj eaf=e.My fo’ks”k:i ls x`gea=h ds ijke’kZ ls fd;k tkrk gSA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 jktk ds }kjk mikf/k;ksa dk forj.k eaf=e.My ds ijke’kZ ls fd;k tkrk gSA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 dsfcusV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 rtlCol="0">
            <a:normAutofit/>
          </a:bodyPr>
          <a:lstStyle/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iz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kkuea</a:t>
            </a:r>
            <a:r>
              <a:rPr lang="en-US" dirty="0" smtClean="0">
                <a:latin typeface="Kruti Dev 011" pitchFamily="2" charset="0"/>
              </a:rPr>
              <a:t>=h </a:t>
            </a:r>
            <a:r>
              <a:rPr lang="en-US" dirty="0" err="1" smtClean="0">
                <a:latin typeface="Kruti Dev 011" pitchFamily="2" charset="0"/>
              </a:rPr>
              <a:t>dsfcusV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fuekZrk</a:t>
            </a:r>
            <a:endParaRPr lang="en-US" dirty="0" smtClean="0">
              <a:latin typeface="Kruti Dev 011" pitchFamily="2" charset="0"/>
            </a:endParaRP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>
              <a:latin typeface="Kruti Dev 011" pitchFamily="2" charset="0"/>
            </a:endParaRP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Lakln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izfr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mÙkjnkf;Ro</a:t>
            </a:r>
            <a:endParaRPr lang="en-US" dirty="0" smtClean="0">
              <a:latin typeface="Kruti Dev 011" pitchFamily="2" charset="0"/>
            </a:endParaRP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>
              <a:latin typeface="Kruti Dev 011" pitchFamily="2" charset="0"/>
            </a:endParaRP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iznÙk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O;oLFkkiu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dsfcusV</a:t>
            </a:r>
            <a:r>
              <a:rPr lang="en-US" dirty="0" smtClean="0">
                <a:latin typeface="Kruti Dev 011" pitchFamily="2" charset="0"/>
              </a:rPr>
              <a:t> dh '</a:t>
            </a:r>
            <a:r>
              <a:rPr lang="en-US" dirty="0" err="1" smtClean="0">
                <a:latin typeface="Kruti Dev 011" pitchFamily="2" charset="0"/>
              </a:rPr>
              <a:t>kfDr</a:t>
            </a:r>
            <a:endParaRPr lang="en-US" dirty="0" smtClean="0">
              <a:latin typeface="Kruti Dev 011" pitchFamily="2" charset="0"/>
            </a:endParaRP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>
              <a:latin typeface="Kruti Dev 011" pitchFamily="2" charset="0"/>
            </a:endParaRP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foÙk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fu;a</a:t>
            </a:r>
            <a:r>
              <a:rPr lang="en-US" dirty="0" smtClean="0">
                <a:latin typeface="Kruti Dev 011" pitchFamily="2" charset="0"/>
              </a:rPr>
              <a:t>=.k</a:t>
            </a: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sz="4700" dirty="0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Prime Minister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Kruti Dev 011" pitchFamily="2" charset="0"/>
              </a:rPr>
              <a:t>iz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kkuea</a:t>
            </a:r>
            <a:r>
              <a:rPr lang="en-US" dirty="0" smtClean="0">
                <a:latin typeface="Kruti Dev 011" pitchFamily="2" charset="0"/>
              </a:rPr>
              <a:t>=h </a:t>
            </a:r>
            <a:endParaRPr lang="en-US" dirty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iz/kkuea=h;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 rtlCol="0">
            <a:noAutofit/>
          </a:bodyPr>
          <a:lstStyle/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eaf</a:t>
            </a:r>
            <a:r>
              <a:rPr lang="en-US" dirty="0" smtClean="0">
                <a:latin typeface="Kruti Dev 011" pitchFamily="2" charset="0"/>
              </a:rPr>
              <a:t>=</a:t>
            </a:r>
            <a:r>
              <a:rPr lang="en-US" dirty="0" err="1" smtClean="0">
                <a:latin typeface="Kruti Dev 011" pitchFamily="2" charset="0"/>
              </a:rPr>
              <a:t>ifj"kn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vk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kkj</a:t>
            </a:r>
            <a:endParaRPr lang="en-US" dirty="0" smtClean="0">
              <a:latin typeface="Kruti Dev 011" pitchFamily="2" charset="0"/>
            </a:endParaRP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>
              <a:latin typeface="Kruti Dev 011" pitchFamily="2" charset="0"/>
            </a:endParaRP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ny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usrk</a:t>
            </a:r>
            <a:endParaRPr lang="en-US" dirty="0" smtClean="0">
              <a:latin typeface="Kruti Dev 011" pitchFamily="2" charset="0"/>
            </a:endParaRP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>
              <a:latin typeface="Kruti Dev 011" pitchFamily="2" charset="0"/>
            </a:endParaRP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>
                <a:latin typeface="Kruti Dev 011" pitchFamily="2" charset="0"/>
              </a:rPr>
              <a:t>in </a:t>
            </a:r>
            <a:r>
              <a:rPr lang="en-US" dirty="0" err="1" smtClean="0">
                <a:latin typeface="Kruti Dev 011" pitchFamily="2" charset="0"/>
              </a:rPr>
              <a:t>fu;qfDr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Hkwfedk</a:t>
            </a:r>
            <a:endParaRPr lang="en-US" dirty="0" smtClean="0">
              <a:latin typeface="Kruti Dev 011" pitchFamily="2" charset="0"/>
            </a:endParaRP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>
              <a:latin typeface="Kruti Dev 011" pitchFamily="2" charset="0"/>
            </a:endParaRP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Kruti Dev 011" pitchFamily="2" charset="0"/>
              </a:rPr>
              <a:t>uhfr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fuekZrk</a:t>
            </a:r>
            <a:endParaRPr lang="en-US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IV </a:t>
            </a:r>
            <a:br>
              <a:rPr lang="en-US" dirty="0" smtClean="0"/>
            </a:br>
            <a:r>
              <a:rPr lang="en-US" dirty="0" smtClean="0"/>
              <a:t>(China 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dsUnzh; O;oLFkkfidk&amp; jk”Vªh; tu dkaxzsl ,oa LFkk;h lfefr </a:t>
            </a:r>
          </a:p>
          <a:p>
            <a:pPr lvl="1" eaLnBrk="1" hangingPunct="1"/>
            <a:r>
              <a:rPr lang="en-US" smtClean="0"/>
              <a:t>Central Legislature – National People’s Congress and its permanent Committee</a:t>
            </a:r>
            <a:r>
              <a:rPr lang="en-US" smtClean="0">
                <a:latin typeface="Kruti Dev 011" panose="00000700000000000000" pitchFamily="2" charset="0"/>
              </a:rPr>
              <a:t> 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U;kf;d O;oLFkk </a:t>
            </a:r>
          </a:p>
          <a:p>
            <a:pPr lvl="1" eaLnBrk="1" hangingPunct="1"/>
            <a:r>
              <a:rPr lang="en-US" smtClean="0"/>
              <a:t>Judicial system</a:t>
            </a:r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lkE;oknh ny</a:t>
            </a:r>
          </a:p>
          <a:p>
            <a:pPr lvl="1" eaLnBrk="1" hangingPunct="1"/>
            <a:r>
              <a:rPr lang="en-US" smtClean="0"/>
              <a:t>Communist Party</a:t>
            </a:r>
            <a:endParaRPr lang="en-US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iz/kkuea=h; ds dk;Z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 rtlCol="0">
            <a:noAutofit/>
          </a:bodyPr>
          <a:lstStyle/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err="1" smtClean="0">
                <a:latin typeface="Kruti Dev 011" pitchFamily="2" charset="0"/>
              </a:rPr>
              <a:t>foHkkxksa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esa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leUo</a:t>
            </a:r>
            <a:r>
              <a:rPr lang="en-US" sz="3600" dirty="0" smtClean="0">
                <a:latin typeface="Kruti Dev 011" pitchFamily="2" charset="0"/>
              </a:rPr>
              <a:t>;</a:t>
            </a: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err="1" smtClean="0">
                <a:latin typeface="Kruti Dev 011" pitchFamily="2" charset="0"/>
              </a:rPr>
              <a:t>jktk</a:t>
            </a:r>
            <a:r>
              <a:rPr lang="en-US" sz="3600" dirty="0" smtClean="0">
                <a:latin typeface="Kruti Dev 011" pitchFamily="2" charset="0"/>
              </a:rPr>
              <a:t> ,</a:t>
            </a:r>
            <a:r>
              <a:rPr lang="en-US" sz="3600" dirty="0" err="1" smtClean="0">
                <a:latin typeface="Kruti Dev 011" pitchFamily="2" charset="0"/>
              </a:rPr>
              <a:t>oa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eaf</a:t>
            </a:r>
            <a:r>
              <a:rPr lang="en-US" sz="3600" dirty="0" smtClean="0">
                <a:latin typeface="Kruti Dev 011" pitchFamily="2" charset="0"/>
              </a:rPr>
              <a:t>=;</a:t>
            </a:r>
            <a:r>
              <a:rPr lang="en-US" sz="3600" dirty="0" err="1" smtClean="0">
                <a:latin typeface="Kruti Dev 011" pitchFamily="2" charset="0"/>
              </a:rPr>
              <a:t>ksa</a:t>
            </a:r>
            <a:r>
              <a:rPr lang="en-US" sz="3600" dirty="0" smtClean="0">
                <a:latin typeface="Kruti Dev 011" pitchFamily="2" charset="0"/>
              </a:rPr>
              <a:t> dh </a:t>
            </a:r>
            <a:r>
              <a:rPr lang="en-US" sz="3600" dirty="0" err="1" smtClean="0">
                <a:latin typeface="Kruti Dev 011" pitchFamily="2" charset="0"/>
              </a:rPr>
              <a:t>dM+h</a:t>
            </a:r>
            <a:endParaRPr lang="en-US" sz="3600" dirty="0" smtClean="0">
              <a:latin typeface="Kruti Dev 011" pitchFamily="2" charset="0"/>
            </a:endParaRP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err="1" smtClean="0">
                <a:latin typeface="Kruti Dev 011" pitchFamily="2" charset="0"/>
              </a:rPr>
              <a:t>jk"V</a:t>
            </a:r>
            <a:r>
              <a:rPr lang="en-US" sz="3600" dirty="0" smtClean="0">
                <a:latin typeface="Kruti Dev 011" pitchFamily="2" charset="0"/>
              </a:rPr>
              <a:t>ª </a:t>
            </a:r>
            <a:r>
              <a:rPr lang="en-US" sz="3600" dirty="0" err="1" smtClean="0">
                <a:latin typeface="Kruti Dev 011" pitchFamily="2" charset="0"/>
              </a:rPr>
              <a:t>dk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usrk</a:t>
            </a:r>
            <a:r>
              <a:rPr lang="en-US" sz="3600" dirty="0" smtClean="0">
                <a:latin typeface="Kruti Dev 011" pitchFamily="2" charset="0"/>
              </a:rPr>
              <a:t> </a:t>
            </a: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marL="41148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err="1" smtClean="0">
                <a:latin typeface="Kruti Dev 011" pitchFamily="2" charset="0"/>
              </a:rPr>
              <a:t>oSnsf'kd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Hkwfedk</a:t>
            </a:r>
            <a:endParaRPr lang="en-US" sz="3600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 dk;Zikfydk ds izdkj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jktuhfrd ;k vLFkk;h dk;Zikfydk@mPp Lrj&amp;ea=hx.k</a:t>
            </a:r>
          </a:p>
          <a:p>
            <a:pPr eaLnBrk="1" hangingPunct="1"/>
            <a:endParaRPr lang="en-US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fuEu Lrj@vjktuhfrd ;k LFkk;h dk;Zikfydk&amp;LFkk;h dk;Zikfydk  </a:t>
            </a:r>
          </a:p>
          <a:p>
            <a:pPr eaLnBrk="1" hangingPunct="1"/>
            <a:endParaRPr lang="en-US" sz="5100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LFkk;h dk;Zikfydk ;k ukSdj'kkgh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vdq'ky dk;Zikfydk</a:t>
            </a:r>
          </a:p>
          <a:p>
            <a:pPr lvl="1" eaLnBrk="1" hangingPunct="1"/>
            <a:r>
              <a:rPr lang="en-US" sz="3200" smtClean="0">
                <a:latin typeface="Kruti Dev 011" panose="00000700000000000000" pitchFamily="2" charset="0"/>
              </a:rPr>
              <a:t>mPp Lrj&amp;ea=hx.k</a:t>
            </a:r>
          </a:p>
          <a:p>
            <a:pPr eaLnBrk="1" hangingPunct="1"/>
            <a:endParaRPr lang="en-US" sz="36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3600" smtClean="0">
                <a:latin typeface="Kruti Dev 011" panose="00000700000000000000" pitchFamily="2" charset="0"/>
              </a:rPr>
              <a:t>dq'ky dk;Zikfydk</a:t>
            </a:r>
          </a:p>
          <a:p>
            <a:pPr lvl="1" eaLnBrk="1" hangingPunct="1"/>
            <a:r>
              <a:rPr lang="en-US" sz="3200" smtClean="0">
                <a:latin typeface="Kruti Dev 011" panose="00000700000000000000" pitchFamily="2" charset="0"/>
              </a:rPr>
              <a:t>LFkk;h dk;Zikfydk  </a:t>
            </a:r>
          </a:p>
          <a:p>
            <a:pPr eaLnBrk="1" hangingPunct="1"/>
            <a:endParaRPr lang="en-US" sz="4800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Kruti Dev 011" panose="00000700000000000000" pitchFamily="2" charset="0"/>
              </a:rPr>
              <a:t>ea=h ,oa yksdlsod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700" smtClean="0">
                <a:latin typeface="Kruti Dev 010" pitchFamily="2" charset="0"/>
              </a:rPr>
              <a:t>	</a:t>
            </a:r>
            <a:r>
              <a:rPr lang="en-US" sz="4000" smtClean="0">
                <a:latin typeface="Kruti Dev 011" panose="00000700000000000000" pitchFamily="2" charset="0"/>
              </a:rPr>
              <a:t>ea=h</a:t>
            </a:r>
          </a:p>
          <a:p>
            <a:pPr lvl="1" eaLnBrk="1" hangingPunct="1"/>
            <a:r>
              <a:rPr lang="en-US" sz="3600" smtClean="0">
                <a:latin typeface="Kruti Dev 011" panose="00000700000000000000" pitchFamily="2" charset="0"/>
              </a:rPr>
              <a:t> Lokeh] tokcnsg] leLr nkf;Ro</a:t>
            </a:r>
          </a:p>
          <a:p>
            <a:pPr eaLnBrk="1" hangingPunct="1"/>
            <a:r>
              <a:rPr lang="en-US" sz="4000" smtClean="0">
                <a:latin typeface="Kruti Dev 011" panose="00000700000000000000" pitchFamily="2" charset="0"/>
              </a:rPr>
              <a:t>Ykksdlsod</a:t>
            </a:r>
          </a:p>
          <a:p>
            <a:pPr lvl="1" eaLnBrk="1" hangingPunct="1"/>
            <a:r>
              <a:rPr lang="en-US" sz="3600" smtClean="0">
                <a:latin typeface="Kruti Dev 011" panose="00000700000000000000" pitchFamily="2" charset="0"/>
              </a:rPr>
              <a:t> vkns'k ekuus okyk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Kruti Dev 011" panose="00000700000000000000" pitchFamily="2" charset="0"/>
              </a:rPr>
              <a:t> yksdlsodks dk dk;Z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en-US" sz="3600" dirty="0" err="1" smtClean="0">
                <a:latin typeface="Kruti Dev 011" pitchFamily="2" charset="0"/>
              </a:rPr>
              <a:t>mÙkj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rS;kj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djuk</a:t>
            </a:r>
            <a:endParaRPr lang="en-US" sz="3600" dirty="0" smtClean="0">
              <a:latin typeface="Kruti Dev 011" pitchFamily="2" charset="0"/>
            </a:endParaRPr>
          </a:p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600" dirty="0" smtClean="0">
                <a:latin typeface="Kruti Dev 011" pitchFamily="2" charset="0"/>
              </a:rPr>
              <a:t> </a:t>
            </a:r>
          </a:p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en-US" sz="3600" dirty="0" err="1" smtClean="0">
                <a:latin typeface="Kruti Dev 011" pitchFamily="2" charset="0"/>
              </a:rPr>
              <a:t>Hkk"k.k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ikB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rS;kj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djuk</a:t>
            </a:r>
            <a:endParaRPr lang="en-US" sz="3600" dirty="0" smtClean="0">
              <a:latin typeface="Kruti Dev 011" pitchFamily="2" charset="0"/>
            </a:endParaRPr>
          </a:p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3600" dirty="0" smtClean="0">
              <a:latin typeface="Kruti Dev 011" pitchFamily="2" charset="0"/>
            </a:endParaRPr>
          </a:p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en-US" sz="3600" dirty="0" err="1" smtClean="0">
                <a:latin typeface="Kruti Dev 011" pitchFamily="2" charset="0"/>
              </a:rPr>
              <a:t>ctV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elfonk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rS;kj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djuk</a:t>
            </a:r>
            <a:endParaRPr lang="en-US" sz="3600" dirty="0" smtClean="0">
              <a:latin typeface="Kruti Dev 01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yksdlsod dh Hkwfedk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Kruti Dev 011" panose="00000700000000000000" pitchFamily="2" charset="0"/>
              </a:rPr>
              <a:t>iz'kklu</a:t>
            </a:r>
          </a:p>
          <a:p>
            <a:pPr eaLnBrk="1" hangingPunct="1"/>
            <a:endParaRPr lang="en-US" sz="40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4000" smtClean="0">
                <a:latin typeface="Kruti Dev 011" panose="00000700000000000000" pitchFamily="2" charset="0"/>
              </a:rPr>
              <a:t>fo/kk;u</a:t>
            </a:r>
          </a:p>
          <a:p>
            <a:pPr eaLnBrk="1" hangingPunct="1"/>
            <a:endParaRPr lang="en-US" sz="4000" smtClean="0">
              <a:latin typeface="Kruti Dev 011" panose="00000700000000000000" pitchFamily="2" charset="0"/>
            </a:endParaRPr>
          </a:p>
          <a:p>
            <a:pPr eaLnBrk="1" hangingPunct="1"/>
            <a:r>
              <a:rPr lang="en-US" sz="4000" smtClean="0">
                <a:latin typeface="Kruti Dev 011" panose="00000700000000000000" pitchFamily="2" charset="0"/>
              </a:rPr>
              <a:t>foÙk</a:t>
            </a:r>
            <a:endParaRPr lang="en-US" sz="4700" smtClean="0">
              <a:latin typeface="Kruti Dev 011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ukSdj’kkgh ds nks"k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err="1" smtClean="0">
                <a:latin typeface="Kruti Dev 011" pitchFamily="2" charset="0"/>
              </a:rPr>
              <a:t>uo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fujadq'krkokn</a:t>
            </a:r>
            <a:endParaRPr lang="en-US" sz="3600" dirty="0" smtClean="0">
              <a:latin typeface="Kruti Dev 011" pitchFamily="2" charset="0"/>
            </a:endParaRPr>
          </a:p>
          <a:p>
            <a:pPr marL="1481328" lvl="4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600" dirty="0" err="1" smtClean="0">
                <a:latin typeface="Kruti Dev 011" pitchFamily="2" charset="0"/>
              </a:rPr>
              <a:t>ykMZ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ghoVZ</a:t>
            </a:r>
            <a:endParaRPr lang="en-US" sz="3600" dirty="0" smtClean="0">
              <a:latin typeface="Kruti Dev 011" pitchFamily="2" charset="0"/>
            </a:endParaRPr>
          </a:p>
          <a:p>
            <a:pPr marL="411480" indent="-28346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err="1" smtClean="0">
                <a:latin typeface="Kruti Dev 011" pitchFamily="2" charset="0"/>
              </a:rPr>
              <a:t>rhu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nks"k</a:t>
            </a:r>
            <a:r>
              <a:rPr lang="en-US" sz="3600" dirty="0" smtClean="0">
                <a:latin typeface="Kruti Dev 011" pitchFamily="2" charset="0"/>
              </a:rPr>
              <a:t>&amp;</a:t>
            </a:r>
          </a:p>
          <a:p>
            <a:pPr marL="1261872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600" dirty="0" smtClean="0">
                <a:latin typeface="Kruti Dev 011" pitchFamily="2" charset="0"/>
              </a:rPr>
              <a:t>1&amp;O;FkZ </a:t>
            </a:r>
            <a:r>
              <a:rPr lang="en-US" sz="3600" dirty="0" err="1" smtClean="0">
                <a:latin typeface="Kruti Dev 011" pitchFamily="2" charset="0"/>
              </a:rPr>
              <a:t>foyEc</a:t>
            </a:r>
            <a:r>
              <a:rPr lang="en-US" sz="3600" dirty="0" smtClean="0">
                <a:latin typeface="Kruti Dev 011" pitchFamily="2" charset="0"/>
              </a:rPr>
              <a:t> ;k </a:t>
            </a:r>
            <a:r>
              <a:rPr lang="en-US" sz="3600" dirty="0" err="1" smtClean="0">
                <a:latin typeface="Kruti Dev 011" pitchFamily="2" charset="0"/>
              </a:rPr>
              <a:t>yky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Qhrk'kkgh</a:t>
            </a:r>
            <a:endParaRPr lang="en-US" sz="3600" dirty="0" smtClean="0">
              <a:latin typeface="Kruti Dev 011" pitchFamily="2" charset="0"/>
            </a:endParaRPr>
          </a:p>
          <a:p>
            <a:pPr marL="1261872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600" dirty="0" smtClean="0">
                <a:latin typeface="Kruti Dev 011" pitchFamily="2" charset="0"/>
              </a:rPr>
              <a:t>2&amp;izxfr </a:t>
            </a:r>
            <a:r>
              <a:rPr lang="en-US" sz="3600" dirty="0" err="1" smtClean="0">
                <a:latin typeface="Kruti Dev 011" pitchFamily="2" charset="0"/>
              </a:rPr>
              <a:t>ij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jksd</a:t>
            </a:r>
            <a:endParaRPr lang="en-US" sz="3600" dirty="0" smtClean="0">
              <a:latin typeface="Kruti Dev 011" pitchFamily="2" charset="0"/>
            </a:endParaRPr>
          </a:p>
          <a:p>
            <a:pPr marL="1261872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600" dirty="0" smtClean="0">
                <a:latin typeface="Kruti Dev 011" pitchFamily="2" charset="0"/>
              </a:rPr>
              <a:t>3&amp;vgadkjh </a:t>
            </a:r>
            <a:r>
              <a:rPr lang="en-US" sz="3600" dirty="0" err="1" smtClean="0">
                <a:latin typeface="Kruti Dev 011" pitchFamily="2" charset="0"/>
              </a:rPr>
              <a:t>LoHkko</a:t>
            </a:r>
            <a:endParaRPr lang="en-US" sz="3600" dirty="0" smtClean="0">
              <a:latin typeface="Kruti Dev 011" pitchFamily="2" charset="0"/>
            </a:endParaRPr>
          </a:p>
          <a:p>
            <a:pPr marL="996696" lvl="2" indent="-219456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5100" dirty="0" smtClean="0">
              <a:latin typeface="Kruti Dev 01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I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282575" eaLnBrk="1" hangingPunct="1">
              <a:buFont typeface="Arial" charset="0"/>
              <a:buNone/>
              <a:defRPr/>
            </a:pPr>
            <a:r>
              <a:rPr lang="en-US" dirty="0" err="1" smtClean="0">
                <a:latin typeface="Kruti Dev 011" pitchFamily="2" charset="0"/>
              </a:rPr>
              <a:t>U;kf;d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O;oLFkk</a:t>
            </a:r>
            <a:endParaRPr lang="en-US" dirty="0" smtClean="0">
              <a:latin typeface="Kruti Dev 011" pitchFamily="2" charset="0"/>
            </a:endParaRPr>
          </a:p>
          <a:p>
            <a:pPr indent="-282575" eaLnBrk="1" hangingPunct="1"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  <a:cs typeface="Iskoola Pota" panose="020B0502040204020203" pitchFamily="34" charset="0"/>
              </a:rPr>
              <a:t>U;k;ikfydk dk &lt;kapk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dksVZ vkQ vihy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gkbZ dksVZ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dzkmUk dksVZ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dkmaVh dksVZ</a:t>
            </a:r>
          </a:p>
          <a:p>
            <a:pPr eaLnBrk="1" hangingPunct="1"/>
            <a:r>
              <a:rPr lang="en-US" smtClean="0">
                <a:latin typeface="Kruti Dev 011" panose="00000700000000000000" pitchFamily="2" charset="0"/>
              </a:rPr>
              <a:t>eftLVªsV dksVZ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latin typeface="Kruti Dev 011" panose="00000700000000000000" pitchFamily="2" charset="0"/>
              </a:rPr>
              <a:t>U;k;ikfydk laxBu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latin typeface="Kruti Dev 011" panose="00000700000000000000" pitchFamily="2" charset="0"/>
              </a:rPr>
              <a:t>mPp U;k;ky;&amp;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Kruti Dev 011" panose="00000700000000000000" pitchFamily="2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200" smtClean="0">
                <a:latin typeface="Kruti Dev 011" panose="00000700000000000000" pitchFamily="2" charset="0"/>
              </a:rPr>
              <a:t>fdXl csap fMohtu&amp;nhokuh ekeys</a:t>
            </a:r>
          </a:p>
          <a:p>
            <a:pPr lvl="1" eaLnBrk="1" hangingPunct="1">
              <a:lnSpc>
                <a:spcPct val="80000"/>
              </a:lnSpc>
            </a:pPr>
            <a:endParaRPr lang="en-US" sz="3200" smtClean="0">
              <a:latin typeface="Kruti Dev 011" panose="00000700000000000000" pitchFamily="2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200" smtClean="0">
                <a:latin typeface="Kruti Dev 011" panose="00000700000000000000" pitchFamily="2" charset="0"/>
              </a:rPr>
              <a:t>pkalyjh foHkkx</a:t>
            </a:r>
          </a:p>
          <a:p>
            <a:pPr lvl="1" eaLnBrk="1" hangingPunct="1">
              <a:lnSpc>
                <a:spcPct val="80000"/>
              </a:lnSpc>
            </a:pPr>
            <a:endParaRPr lang="en-US" sz="3200" smtClean="0">
              <a:latin typeface="Kruti Dev 011" panose="00000700000000000000" pitchFamily="2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200" smtClean="0">
                <a:latin typeface="Kruti Dev 011" panose="00000700000000000000" pitchFamily="2" charset="0"/>
              </a:rPr>
              <a:t>olh;r]rykd]ukSdk foHkkx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mtClean="0">
                <a:latin typeface="Kruti Dev 010" pitchFamily="2" charset="0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5949</TotalTime>
  <Words>10965</Words>
  <Application>Microsoft Office PowerPoint</Application>
  <PresentationFormat>On-screen Show (4:3)</PresentationFormat>
  <Paragraphs>1641</Paragraphs>
  <Slides>328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328</vt:i4>
      </vt:variant>
    </vt:vector>
  </HeadingPairs>
  <TitlesOfParts>
    <vt:vector size="341" baseType="lpstr">
      <vt:lpstr>Arial</vt:lpstr>
      <vt:lpstr>Calibri</vt:lpstr>
      <vt:lpstr>Georgia</vt:lpstr>
      <vt:lpstr>Impact</vt:lpstr>
      <vt:lpstr>Iskoola Pota</vt:lpstr>
      <vt:lpstr>JasmineUPC</vt:lpstr>
      <vt:lpstr>Kruti Dev 010</vt:lpstr>
      <vt:lpstr>Kruti Dev 011</vt:lpstr>
      <vt:lpstr>Mangal</vt:lpstr>
      <vt:lpstr>Wingdings</vt:lpstr>
      <vt:lpstr>Wingdings 2</vt:lpstr>
      <vt:lpstr>Wingdings 3</vt:lpstr>
      <vt:lpstr>Office Theme</vt:lpstr>
      <vt:lpstr> B. A. 2nd Year (Session 2012-13)</vt:lpstr>
      <vt:lpstr>Unit I-1</vt:lpstr>
      <vt:lpstr>Unit I-2</vt:lpstr>
      <vt:lpstr>Unit II U.S.A </vt:lpstr>
      <vt:lpstr> Unit II U.S.A </vt:lpstr>
      <vt:lpstr>Unit III  Switzerland </vt:lpstr>
      <vt:lpstr>Unit III  Switzerland</vt:lpstr>
      <vt:lpstr> Unit IV  (China ) </vt:lpstr>
      <vt:lpstr> Unit IV  (China ) </vt:lpstr>
      <vt:lpstr> COMPARATIVE GOVERNMENT  </vt:lpstr>
      <vt:lpstr>fo’o dk ekufp=</vt:lpstr>
      <vt:lpstr>;wjksi dk ekufp=</vt:lpstr>
      <vt:lpstr>rqyukRed ljdkj</vt:lpstr>
      <vt:lpstr>ljdkj ds izdkj</vt:lpstr>
      <vt:lpstr>fczVsu ,oa mldk laoS/kkfud fodkl</vt:lpstr>
      <vt:lpstr>xzsV fczVsu</vt:lpstr>
      <vt:lpstr>fczfV’k laln- </vt:lpstr>
      <vt:lpstr> fczfV’k laln- </vt:lpstr>
      <vt:lpstr>fczfV'k lafo/kku dk fodkl&amp;1</vt:lpstr>
      <vt:lpstr> yksdrarz ds vk/kkjf'kyk dh LFkkiuk  1603 ls 1714 rd  </vt:lpstr>
      <vt:lpstr>fczfV'k lafo/kku dk fodkl&amp;2</vt:lpstr>
      <vt:lpstr> fczfV'k lafo/kku ds lzksr</vt:lpstr>
      <vt:lpstr>fczfV'k lafo/kku la;ksx ,oa foosd dk f'k'kq</vt:lpstr>
      <vt:lpstr>fczfV'k lafo/kku la;ksx ,oa foosd dk f'k'kq&amp;2</vt:lpstr>
      <vt:lpstr>Unit I</vt:lpstr>
      <vt:lpstr>fczfV'k lafo/kku dh izeq[k fo'ks"krk,&amp;1</vt:lpstr>
      <vt:lpstr> fczfV'k lafo/kku dh izeq[k fo'ks"krk,&amp;2</vt:lpstr>
      <vt:lpstr>Unit I-1</vt:lpstr>
      <vt:lpstr>lafo/kku ds vfHkle; vFkok oS/kkfud ijEijk,a</vt:lpstr>
      <vt:lpstr>lafo/kku ds vfHkle; vFkok oS/kkfud ijEijk,a</vt:lpstr>
      <vt:lpstr>   dkuwu ,oa vfHkle; </vt:lpstr>
      <vt:lpstr>vfHkle; dk oxhZdj.k</vt:lpstr>
      <vt:lpstr>Unit I-1</vt:lpstr>
      <vt:lpstr>dzkmu </vt:lpstr>
      <vt:lpstr>dzkmu ,oa jktk</vt:lpstr>
      <vt:lpstr>dzkmu ,oa jktk</vt:lpstr>
      <vt:lpstr>dzkmu dh ‘kfDr;ksa ds iz;ksxdrkZ</vt:lpstr>
      <vt:lpstr>lezkV ,oa jkteqdqV</vt:lpstr>
      <vt:lpstr>The Crown  ¼jkteqdqV dh 'kfDr;k¡½</vt:lpstr>
      <vt:lpstr>jkteqdqV dh 'kfDr;k¡</vt:lpstr>
      <vt:lpstr>Unit I</vt:lpstr>
      <vt:lpstr>fczfV’k laln&amp; nks lnu</vt:lpstr>
      <vt:lpstr>British Parliament</vt:lpstr>
      <vt:lpstr> fczfV’k laln </vt:lpstr>
      <vt:lpstr> ykMZ lHkk dh jpuk&amp;1 </vt:lpstr>
      <vt:lpstr> ykMZ lHkk dh jpuk&amp;2 </vt:lpstr>
      <vt:lpstr> ykMZ lHkk dh jpuk&amp;3</vt:lpstr>
      <vt:lpstr> ykMZ lHkk ds lnL;ksa ds fo’ks”kkf/kdkj</vt:lpstr>
      <vt:lpstr> ykMZ lHkk dh fo/kk;h ‘kfDr;ka</vt:lpstr>
      <vt:lpstr>  ykMZ lHkk dh dk;Zikfydk lEcU/kh ‘kfDr&amp;1 </vt:lpstr>
      <vt:lpstr>  ykMZ lHkk dh dk;Zikfydk lEcU/kh ‘kfDr&amp;2 </vt:lpstr>
      <vt:lpstr> ykMZ lHkk dh U;kf;d ‘kfDr;ka </vt:lpstr>
      <vt:lpstr> ykMZ lHkk ds vkykspuk</vt:lpstr>
      <vt:lpstr> ykMZ lHkk dh mi;ksfxrk</vt:lpstr>
      <vt:lpstr>British Parliament</vt:lpstr>
      <vt:lpstr> &amp;   yksdlnu dh lajpuk    </vt:lpstr>
      <vt:lpstr> &amp;   yksdlnu ds lnL;ksa dh ;ksX;rk,a    </vt:lpstr>
      <vt:lpstr> &amp;    dkeu lHkk v/;{k     </vt:lpstr>
      <vt:lpstr> &amp;    dkeu lHkk v/;{k     </vt:lpstr>
      <vt:lpstr> &amp;    dkeu lHkk v/;{k dh ‘kfDr;ka ,oa dk;Z      </vt:lpstr>
      <vt:lpstr> &amp;    dkeu lHkk v/;{k dh ‘kfDr;ka ,oa dk;Z      </vt:lpstr>
      <vt:lpstr> &amp;    dkeu lHkk v/;{k dh ‘kfDr;ka ,oa dk;Z      </vt:lpstr>
      <vt:lpstr> &amp;   yksdlnu dh lajpuk] ‘kfDr ,oa dk;Z     </vt:lpstr>
      <vt:lpstr> &amp;    yksdlnu dh fo/kk;h ‘kfDr;ka     </vt:lpstr>
      <vt:lpstr> &amp;   yksdlnu dh foRrh; ‘kfDr;ka&amp;1  </vt:lpstr>
      <vt:lpstr> &amp;  yksdlnu dh dk;Zikfydk ‘kfDr;ka&amp;1  </vt:lpstr>
      <vt:lpstr> &amp;  yksdlnu dh dk;Zikfydk ‘kfDr;ka&amp;2  </vt:lpstr>
      <vt:lpstr> &amp;   yksdlnu dh foRrh; ‘kfDr;ka&amp;2  </vt:lpstr>
      <vt:lpstr> &amp;   yksdlnu dh fLFkfr dk okLrfod ewY;kadu    </vt:lpstr>
      <vt:lpstr> &amp;   yksdlnu dh Hkwfedk     </vt:lpstr>
      <vt:lpstr> &amp;   lfefr iz.kkyh    </vt:lpstr>
      <vt:lpstr> &amp;   lfefr;ksa ds izdkj    </vt:lpstr>
      <vt:lpstr> &amp;   lfefr;ksa ds izdkj    </vt:lpstr>
      <vt:lpstr> &amp;   fo/ks;dks ds izdkj    </vt:lpstr>
      <vt:lpstr> &amp;    lkoZtfud fo/ks;d ds izdkj     </vt:lpstr>
      <vt:lpstr> &amp;   lekiu     </vt:lpstr>
      <vt:lpstr>Unit I</vt:lpstr>
      <vt:lpstr>    dsfcusV iz.kkyh        </vt:lpstr>
      <vt:lpstr>   dsfcusV dk vfHkizk;        </vt:lpstr>
      <vt:lpstr>   eaf=e.My        </vt:lpstr>
      <vt:lpstr>   eaf=e.My ds dk;Z ,oa ‘kfDr;ka        </vt:lpstr>
      <vt:lpstr>   eaf=e.My ds dk;Zikfydk lEcU/kh dk;Z        </vt:lpstr>
      <vt:lpstr>   eaf=e.My ds dk;Zikfydk lEcU/kh dk;Z        </vt:lpstr>
      <vt:lpstr>    eaf=e.My ds O;oLFkkiu lEcU/kh dk;Z         </vt:lpstr>
      <vt:lpstr>    eaf=e.My ds foRrh; dk;Z         </vt:lpstr>
      <vt:lpstr>   eaf=e.My ds vU; dk;Z ,oa ‘kfDr;ka        </vt:lpstr>
      <vt:lpstr> dsfcusV </vt:lpstr>
      <vt:lpstr>Prime Minister</vt:lpstr>
      <vt:lpstr>iz/kkuea=h; </vt:lpstr>
      <vt:lpstr>iz/kkuea=h; ds dk;Z</vt:lpstr>
      <vt:lpstr> dk;Zikfydk ds izdkj</vt:lpstr>
      <vt:lpstr>LFkk;h dk;Zikfydk ;k ukSdj'kkgh</vt:lpstr>
      <vt:lpstr>ea=h ,oa yksdlsod</vt:lpstr>
      <vt:lpstr> yksdlsodks dk dk;Z</vt:lpstr>
      <vt:lpstr>yksdlsod dh Hkwfedk</vt:lpstr>
      <vt:lpstr>ukSdj’kkgh ds nks"k</vt:lpstr>
      <vt:lpstr>Unit I</vt:lpstr>
      <vt:lpstr>U;k;ikfydk dk &lt;kapk</vt:lpstr>
      <vt:lpstr>U;k;ikfydk laxBu</vt:lpstr>
      <vt:lpstr>U;k;ikfydk laxBu</vt:lpstr>
      <vt:lpstr>dkuwu dk 'kklu ;k fof/k dk ‘kklu&amp;1 </vt:lpstr>
      <vt:lpstr>dkuwu dk 'kklu ;k fof/k dk ‘kklu&amp;2 </vt:lpstr>
      <vt:lpstr>U;k; O;oLFkk&amp; izeq[k fo'ks"krk,a</vt:lpstr>
      <vt:lpstr>U;k; O;oLFkk&amp; izeq[k fo'ks"krk,a</vt:lpstr>
      <vt:lpstr>loksZPp U;k;ky;</vt:lpstr>
      <vt:lpstr>loksZPp U;k;ky;&amp; xBu</vt:lpstr>
      <vt:lpstr>loksZPp U;k;ky;&amp; {ks=kf/kdkj</vt:lpstr>
      <vt:lpstr>U;kf;d fu;qfDr ;k vkpj.k vEcqM~leSu</vt:lpstr>
      <vt:lpstr>Unit- I</vt:lpstr>
      <vt:lpstr>ny iz.kkyh&amp;egRo</vt:lpstr>
      <vt:lpstr>fczfV'k nyh; O;oLFkk&amp; izeq[k y{k.k</vt:lpstr>
      <vt:lpstr>dUtosZfVo ikVhZ</vt:lpstr>
      <vt:lpstr>yscj ikVhZ</vt:lpstr>
      <vt:lpstr>Unit I-1</vt:lpstr>
      <vt:lpstr>Unit I-2</vt:lpstr>
      <vt:lpstr>Unit II U.S.A </vt:lpstr>
      <vt:lpstr>la;qDr jkT; vesfjdk</vt:lpstr>
      <vt:lpstr>fo’o dk ekufp=</vt:lpstr>
      <vt:lpstr>PowerPoint Presentation</vt:lpstr>
      <vt:lpstr>vesfjdh laln</vt:lpstr>
      <vt:lpstr>vesfjdh laln&amp;&gt;kadh</vt:lpstr>
      <vt:lpstr>vesfjdh laln&amp;&gt;kadh</vt:lpstr>
      <vt:lpstr>PowerPoint Presentation</vt:lpstr>
      <vt:lpstr>PowerPoint Presentation</vt:lpstr>
      <vt:lpstr>PowerPoint Presentation</vt:lpstr>
      <vt:lpstr>Unit II U.S.A </vt:lpstr>
      <vt:lpstr>vesfjdh lafo/kku dh izeq[k fo'ks”krk,a</vt:lpstr>
      <vt:lpstr>vesfjdh lafo/kku dh izeq[k fo'ks”krk,a</vt:lpstr>
      <vt:lpstr>Unit II U.S.A </vt:lpstr>
      <vt:lpstr>la?k dh ifjHkk”kk </vt:lpstr>
      <vt:lpstr>vesfjdh la?kh; O;oLFkk dh fo’ks”krk,a </vt:lpstr>
      <vt:lpstr>vesfjdh la?kh; O;oLFkk dh fo’ks”krk,a </vt:lpstr>
      <vt:lpstr>fufgr ‘kfDr;ksa dk fl)kUr</vt:lpstr>
      <vt:lpstr>la?kh; dsUnhdj.k</vt:lpstr>
      <vt:lpstr>Unit II U.S.A </vt:lpstr>
      <vt:lpstr>la?kh; dk;Zikfydk&amp; jk”Vªifr ,oa dschusV</vt:lpstr>
      <vt:lpstr>vesfjdh la?kh; dk;Zikfydk% jk"Vªifr</vt:lpstr>
      <vt:lpstr>jk”Vªifr &amp;;ksX;rk</vt:lpstr>
      <vt:lpstr>jk”Vªifr&amp; osru]mUeqfDr;ka ,oa dk;Zdky</vt:lpstr>
      <vt:lpstr>jk”Vªifr&amp; fuokZpd e.My</vt:lpstr>
      <vt:lpstr>jk”Vªifr fuokZpu ds 5 pj.k</vt:lpstr>
      <vt:lpstr>cgqer u feyus  ij</vt:lpstr>
      <vt:lpstr> jk”Vªifr dh iz‘kklfud ‘kfDr;ka </vt:lpstr>
      <vt:lpstr>lhusV dk f’k”Vkpkj</vt:lpstr>
      <vt:lpstr>jk”Vªifr dh ‘kfDr;ka</vt:lpstr>
      <vt:lpstr>ijjkjk”Vª laca/kksa ds lapkyu laca/kh</vt:lpstr>
      <vt:lpstr>jk”Vªifr dh fo/kk;h ‘kfDr;ka</vt:lpstr>
      <vt:lpstr>jk”Vªifr dh U;kf;d ‘kfDr;ka</vt:lpstr>
      <vt:lpstr>jk”Vªifr dh vU; ‘kfDr;ka</vt:lpstr>
      <vt:lpstr>Unit II U.S.A </vt:lpstr>
      <vt:lpstr>vesfjdh O;oLFkkfidk&amp; dkaxzsl</vt:lpstr>
      <vt:lpstr>vesfjdh dkaxzsl&amp; f}lnuh; O;oLFkk</vt:lpstr>
      <vt:lpstr>Montesque</vt:lpstr>
      <vt:lpstr>dkaxzsl &amp; dk;Z ,oa ‘kfDr;ka </vt:lpstr>
      <vt:lpstr>lhusV </vt:lpstr>
      <vt:lpstr>lhusV&amp; lnL;ksa dh ;ksX;rk,a </vt:lpstr>
      <vt:lpstr>lnL;ksa ds pquko dh O;oLFkk ,oa vU; O;oLFkk,a </vt:lpstr>
      <vt:lpstr>lhusV dh vU; O;oLFkk,a </vt:lpstr>
      <vt:lpstr>lhusV dh vU; O;oLFkk,a </vt:lpstr>
      <vt:lpstr>fQycLVj</vt:lpstr>
      <vt:lpstr>lhusV dh ‘kfDr;ka ,oa dk;Z</vt:lpstr>
      <vt:lpstr>lhusV dh dk;Zikfydk ‘kfDr;ka</vt:lpstr>
      <vt:lpstr>lhusV dh vU; ‘kfDr;ka</vt:lpstr>
      <vt:lpstr>lhusV dh vkykspuk</vt:lpstr>
      <vt:lpstr>lhusV dh egRrk ds dkj.k</vt:lpstr>
      <vt:lpstr>lhusV dh egRrk ds dkj.k</vt:lpstr>
      <vt:lpstr>CONGRESS</vt:lpstr>
      <vt:lpstr>izfrfuf/k lHkk&amp;xBu</vt:lpstr>
      <vt:lpstr>izfrfuf/k lHkk&amp; ;ksX;rk</vt:lpstr>
      <vt:lpstr>izfrfuf/k lHkk&amp; pquko</vt:lpstr>
      <vt:lpstr>izfrfuf/k lHkk</vt:lpstr>
      <vt:lpstr>izfrfuf/k lHkk&amp; tSjhes.Mfjax</vt:lpstr>
      <vt:lpstr>izfrfuf/k lHkk dk v/;{k</vt:lpstr>
      <vt:lpstr>izfrfuf/k lHkk&amp; Lihdj dh ‘kfDr;ka</vt:lpstr>
      <vt:lpstr>izfrfuf/k lHkk dh ‘kfDr;ka </vt:lpstr>
      <vt:lpstr>dkaxzsl dh lfefr O;oLFkk</vt:lpstr>
      <vt:lpstr>lfefr;ksa dk dk;Z ,oa egRo</vt:lpstr>
      <vt:lpstr>Lkfefr;ksa ds izdkj</vt:lpstr>
      <vt:lpstr>LFkk;h Lkfefr</vt:lpstr>
      <vt:lpstr>fof/k fuekZ.k izfdz;k</vt:lpstr>
      <vt:lpstr>jk“Vªifr dh Lohd`fr</vt:lpstr>
      <vt:lpstr> Unit II U.S.A </vt:lpstr>
      <vt:lpstr>la?kh; U;k;ikfydk&amp;laoS/kkfud izko/kku</vt:lpstr>
      <vt:lpstr>la?kh; U;k;ikfydk &amp;nks izdkj ds U;k;ky; </vt:lpstr>
      <vt:lpstr>laoS/kkfud U;k;ky;&amp; f=Lrjh; &lt;+kapk</vt:lpstr>
      <vt:lpstr>ftyk U;k;ky;</vt:lpstr>
      <vt:lpstr>ftyk U;k;ky;</vt:lpstr>
      <vt:lpstr>la?kh; vihyh; U;k;ky;</vt:lpstr>
      <vt:lpstr>la?kh; vihyh; U;k;ky;</vt:lpstr>
      <vt:lpstr>loksZPp U;k;ky;</vt:lpstr>
      <vt:lpstr>loksZPp U;k;ky;</vt:lpstr>
      <vt:lpstr>{ks=kf/kdkj</vt:lpstr>
      <vt:lpstr>vihyh; {ks=kf/kdkj </vt:lpstr>
      <vt:lpstr>U;kf;d iqujkoyksdu dh ‘kfDr</vt:lpstr>
      <vt:lpstr>U;kf;d iqujkoyksdu dk laoS/kkfud vk/kkj</vt:lpstr>
      <vt:lpstr> Unit II-U.S.A </vt:lpstr>
      <vt:lpstr>nyh; O;oLFkk</vt:lpstr>
      <vt:lpstr>nyh; O;oLFkk</vt:lpstr>
      <vt:lpstr>nyh; O;oLFkk</vt:lpstr>
      <vt:lpstr>jktuhfrd nyksa dh Hkwfedk</vt:lpstr>
      <vt:lpstr>Unit -3</vt:lpstr>
      <vt:lpstr>fLoV~tjyS.M dk lafo/kku ds v/;;u dk egRo</vt:lpstr>
      <vt:lpstr>Unit III  Switzerland </vt:lpstr>
      <vt:lpstr>fo’o dk ekufp=</vt:lpstr>
      <vt:lpstr>;wjksi dk ekufp=</vt:lpstr>
      <vt:lpstr>fLoV~tjyS.M</vt:lpstr>
      <vt:lpstr>fLoV~tjyS.M dk lafo/kku&amp; izeq[k fo’ks”krk,a</vt:lpstr>
      <vt:lpstr>fLoV~tjyS.M dk lafo/kku&amp; izeq[k fo’ks”krk,a</vt:lpstr>
      <vt:lpstr>fLoV~tjyS.M dk lafo/kku&amp; izeq[k fo’ks”krk,a</vt:lpstr>
      <vt:lpstr>fLoV~tjyS.M dh la?kh; O;oLFkk</vt:lpstr>
      <vt:lpstr>fLoV~tjyS.M dh la?kh; O;oLFkk</vt:lpstr>
      <vt:lpstr>Unit III  Switzerland </vt:lpstr>
      <vt:lpstr>la?kh; ljdkj</vt:lpstr>
      <vt:lpstr>la?kh; ljdkj</vt:lpstr>
      <vt:lpstr>la?kh; ljdkj</vt:lpstr>
      <vt:lpstr>la?kh; ljdkj dh fo’ks”krk,a </vt:lpstr>
      <vt:lpstr>Unit III  Switzerland </vt:lpstr>
      <vt:lpstr>fLoV~tjyS.M dh la?kh; laln</vt:lpstr>
      <vt:lpstr>izfrfuf/k lHkk</vt:lpstr>
      <vt:lpstr>lhusV</vt:lpstr>
      <vt:lpstr>izfrfuf/k lHkk ,oa lhusV</vt:lpstr>
      <vt:lpstr>la?kh; laln ds dk;Z ,oa ‘kfDr;ka</vt:lpstr>
      <vt:lpstr>Unit III  Switzerland</vt:lpstr>
      <vt:lpstr>fLol U;k;ikfydk</vt:lpstr>
      <vt:lpstr>fLol U;k;ikfydk</vt:lpstr>
      <vt:lpstr>fLol U;k;ikfydk ds {ks=kf/kdkj </vt:lpstr>
      <vt:lpstr>la?kh; loksZPp U;k;ky;</vt:lpstr>
      <vt:lpstr>{ks=kf/kdkj </vt:lpstr>
      <vt:lpstr>Unit III  Switzerland</vt:lpstr>
      <vt:lpstr>fLoV~tjyS.M esa izR;{k yksdra= </vt:lpstr>
      <vt:lpstr>fLoV~tjyS.M esa izR;{k yksdra= </vt:lpstr>
      <vt:lpstr>izR;{k yksdra=&amp;yksdfu.kZ; ;k tuer laxzg</vt:lpstr>
      <vt:lpstr>izR;{k yksdra=&amp;yksdfu.kZ; ;k tuer laxzg</vt:lpstr>
      <vt:lpstr>izR;{k yksdra= &amp; vkjEHkd</vt:lpstr>
      <vt:lpstr>Unit III  Switzerland</vt:lpstr>
      <vt:lpstr>lafo/kku la’kks/ku dh fof/k;ka</vt:lpstr>
      <vt:lpstr>lafo/kku la’kks/ku dh fof/k;ka</vt:lpstr>
      <vt:lpstr>la’kks/ku dh izfdz;k dk ewY;kadu</vt:lpstr>
      <vt:lpstr>Unit-4</vt:lpstr>
      <vt:lpstr>China-Location-Map</vt:lpstr>
      <vt:lpstr>phu dk ekufp=</vt:lpstr>
      <vt:lpstr>PowerPoint Presentation</vt:lpstr>
      <vt:lpstr>  (China ) </vt:lpstr>
      <vt:lpstr>phu&amp;dqN rF;</vt:lpstr>
      <vt:lpstr>phu&amp; dqN rF; HkkSxksfyd fLFkfr</vt:lpstr>
      <vt:lpstr> phu dh lhek,a </vt:lpstr>
      <vt:lpstr>phu ,d izkphu ns’k </vt:lpstr>
      <vt:lpstr>orZeku phu</vt:lpstr>
      <vt:lpstr>phu &amp;,d egk’kfDr </vt:lpstr>
      <vt:lpstr>phu&amp;dqN rF;</vt:lpstr>
      <vt:lpstr>phu ds laoS/kkfud O;oLFkk ds v/;;u dk egRo</vt:lpstr>
      <vt:lpstr> (China ) </vt:lpstr>
      <vt:lpstr>phu dh jk”Vªh;rk ,oa /keZ</vt:lpstr>
      <vt:lpstr>phu dh f’k{kk ,oa laLd`fr&amp;1</vt:lpstr>
      <vt:lpstr>phu dh f’k{kk ,oa laLd`fr&amp;2</vt:lpstr>
      <vt:lpstr>phu dk lkaLd`frd thou</vt:lpstr>
      <vt:lpstr> phu dh lkekftd&amp;vkfFkZd O;oLFkk </vt:lpstr>
      <vt:lpstr>phu dh vkfFkZd O;oLFkk&amp;1 </vt:lpstr>
      <vt:lpstr>PowerPoint Presentation</vt:lpstr>
      <vt:lpstr>  (China ) </vt:lpstr>
      <vt:lpstr>tuoknh phu dk lafo/kku</vt:lpstr>
      <vt:lpstr>lafo/kku dh izeq[k fo’ks”krk,¡</vt:lpstr>
      <vt:lpstr>ekSfyd vf/kdkj ,oa drZO;</vt:lpstr>
      <vt:lpstr>ekSfyd vf/kdkj ¼dkxth ,oa fn[kkos ds ½ </vt:lpstr>
      <vt:lpstr>  (China ) </vt:lpstr>
      <vt:lpstr>phuh laln</vt:lpstr>
      <vt:lpstr>phuh laln</vt:lpstr>
      <vt:lpstr>phuh laln</vt:lpstr>
      <vt:lpstr>phuh laln</vt:lpstr>
      <vt:lpstr>phuh laln&amp; lnL; ;k fMIVh </vt:lpstr>
      <vt:lpstr>tuoknh phu dk fo/kkue.My   jk”Vªh; tuoknh dkaxzsl</vt:lpstr>
      <vt:lpstr>jk"Vªh; tuoknh dkaxzsl % jpuk ,oa laxBu</vt:lpstr>
      <vt:lpstr>jk"Vªh; tuoknh dkaxzsl%laxBu</vt:lpstr>
      <vt:lpstr>dqy la[;k</vt:lpstr>
      <vt:lpstr>jk"Vªh; tuoknh dkaxzsl % ‘kfDr;k¡ ,oa dk;Z</vt:lpstr>
      <vt:lpstr>phu dh jk"Vªh; tuoknh dk¡xzsl</vt:lpstr>
      <vt:lpstr>China  </vt:lpstr>
      <vt:lpstr>LFkk;h lfefr</vt:lpstr>
      <vt:lpstr>LFkk;h lfefr dh O;ogkfjd fLFkfr </vt:lpstr>
      <vt:lpstr>  (China ) </vt:lpstr>
      <vt:lpstr> शी जिनपिंग </vt:lpstr>
      <vt:lpstr>tuoknh phu dk ‘kklu ra=</vt:lpstr>
      <vt:lpstr> jk“Vªifr&amp; pquko  </vt:lpstr>
      <vt:lpstr> jk“Vªifr&amp; ‘kfDr;ka ,oa dk;Z  </vt:lpstr>
      <vt:lpstr> jk“Vªifr&amp; okLrfod fLFkfr  </vt:lpstr>
      <vt:lpstr> jkT; ifj”kn ;k eaf=ifj”kn </vt:lpstr>
      <vt:lpstr> iz/kkuea=h </vt:lpstr>
      <vt:lpstr>jkT; ifj”kn dh okLrfod fLFkfr </vt:lpstr>
      <vt:lpstr>dsUnzh; lSfud vk;ksx</vt:lpstr>
      <vt:lpstr>dsUnzh; lSfud vk;ksx</vt:lpstr>
      <vt:lpstr>phuh iz/kkuea=h </vt:lpstr>
      <vt:lpstr>  China  </vt:lpstr>
      <vt:lpstr>dkuwu dh lkE;oknh ekU;rk</vt:lpstr>
      <vt:lpstr>U;k; O;oLFkk&amp; izeq[k fo’ks”krk,a</vt:lpstr>
      <vt:lpstr>U;k; O;oLFkk&amp;lajpuk</vt:lpstr>
      <vt:lpstr>U;k; iz.kkyh</vt:lpstr>
      <vt:lpstr> phu ds U;k;ky; dk laxBu </vt:lpstr>
      <vt:lpstr>loksZPp tu U;k;ky;</vt:lpstr>
      <vt:lpstr>loksZPp tu U;k;ky;</vt:lpstr>
      <vt:lpstr> LFkkuh; tu U;k;ky; </vt:lpstr>
      <vt:lpstr>izksD;wjsVj dk in </vt:lpstr>
      <vt:lpstr>  (China ) </vt:lpstr>
      <vt:lpstr>lkE;oknh ny&amp; Hkwfedk</vt:lpstr>
      <vt:lpstr>lkE;oknh ny ,oa jkT; ds e/; lEcU/k </vt:lpstr>
      <vt:lpstr>lkE;oknh ny dh Hkwfedk</vt:lpstr>
      <vt:lpstr>lkE;oknh ny&amp;mn; ,oa fodkl</vt:lpstr>
      <vt:lpstr>lkE;oknh ny&amp; lnL;rk</vt:lpstr>
      <vt:lpstr>lkE;oknh ny ds lw=</vt:lpstr>
      <vt:lpstr>lkE;oknh ny&amp; esa yksdra=</vt:lpstr>
      <vt:lpstr>lkE;oknh ny&amp; dsUnzh;dj.k</vt:lpstr>
      <vt:lpstr>lkE;oknh ny&amp;laxBu</vt:lpstr>
      <vt:lpstr>lkE;oknh ny&amp;laxBu</vt:lpstr>
      <vt:lpstr>lkE;oknh ny  yksdrkaf=d ;k vf/kuk;doknh</vt:lpstr>
      <vt:lpstr>lkE;oknh ny % fdruk yksdrkaf=d\</vt:lpstr>
      <vt:lpstr>lkE;oknh ny&amp;vf/kuk;d oknh rRo&amp;1</vt:lpstr>
      <vt:lpstr>lkE;oknh ny&amp;vf/kuk;d oknh rRo&amp;2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;wjksi dk ekufp=</vt:lpstr>
      <vt:lpstr>fo‘o dk ekufp=</vt:lpstr>
      <vt:lpstr>fo‘o dk ekufp=</vt:lpstr>
      <vt:lpstr>fo‘o dk ekufp=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rzvi</dc:creator>
  <cp:lastModifiedBy>SAURABH SINGH</cp:lastModifiedBy>
  <cp:revision>197</cp:revision>
  <dcterms:created xsi:type="dcterms:W3CDTF">2001-05-01T21:06:42Z</dcterms:created>
  <dcterms:modified xsi:type="dcterms:W3CDTF">2018-09-28T13:36:29Z</dcterms:modified>
</cp:coreProperties>
</file>